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6" r:id="rId3"/>
    <p:sldId id="733" r:id="rId4"/>
    <p:sldId id="759" r:id="rId5"/>
    <p:sldId id="760" r:id="rId6"/>
    <p:sldId id="761" r:id="rId7"/>
    <p:sldId id="757" r:id="rId8"/>
    <p:sldId id="755" r:id="rId9"/>
    <p:sldId id="763" r:id="rId10"/>
    <p:sldId id="764" r:id="rId11"/>
    <p:sldId id="716" r:id="rId12"/>
    <p:sldId id="720" r:id="rId13"/>
    <p:sldId id="747" r:id="rId14"/>
    <p:sldId id="765" r:id="rId15"/>
    <p:sldId id="766" r:id="rId16"/>
    <p:sldId id="748" r:id="rId17"/>
    <p:sldId id="768" r:id="rId18"/>
    <p:sldId id="749" r:id="rId19"/>
    <p:sldId id="754" r:id="rId20"/>
    <p:sldId id="727" r:id="rId21"/>
  </p:sldIdLst>
  <p:sldSz cx="9144000" cy="6858000" type="screen4x3"/>
  <p:notesSz cx="6797675" cy="9926638"/>
  <p:embeddedFontLst>
    <p:embeddedFont>
      <p:font typeface="맑은 고딕" panose="020B0503020000020004" pitchFamily="34" charset="-127"/>
      <p:regular r:id="rId24"/>
      <p:bold r:id="rId25"/>
    </p:embeddedFont>
    <p:embeddedFont>
      <p:font typeface="Arial Black" panose="020B06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Wingdings 2" pitchFamily="2" charset="2"/>
      <p:regular r:id="rId35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ECC1EB-62AF-4851-910E-B0CAC6545E22}">
          <p14:sldIdLst>
            <p14:sldId id="256"/>
            <p14:sldId id="336"/>
            <p14:sldId id="733"/>
            <p14:sldId id="759"/>
            <p14:sldId id="760"/>
            <p14:sldId id="761"/>
            <p14:sldId id="757"/>
            <p14:sldId id="755"/>
            <p14:sldId id="763"/>
            <p14:sldId id="764"/>
            <p14:sldId id="716"/>
            <p14:sldId id="720"/>
            <p14:sldId id="747"/>
            <p14:sldId id="765"/>
            <p14:sldId id="766"/>
            <p14:sldId id="748"/>
            <p14:sldId id="768"/>
            <p14:sldId id="749"/>
            <p14:sldId id="754"/>
            <p14:sldId id="727"/>
          </p14:sldIdLst>
        </p14:section>
        <p14:section name="Appendix" id="{9E5AD5A3-AEAC-42EA-B6C8-3CBEDFC214A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7" userDrawn="1">
          <p15:clr>
            <a:srgbClr val="A4A3A4"/>
          </p15:clr>
        </p15:guide>
        <p15:guide id="5" orient="horz" pos="4566" userDrawn="1">
          <p15:clr>
            <a:srgbClr val="A4A3A4"/>
          </p15:clr>
        </p15:guide>
        <p15:guide id="6" pos="146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156FF"/>
    <a:srgbClr val="99FF33"/>
    <a:srgbClr val="FBE8F2"/>
    <a:srgbClr val="E8F5E4"/>
    <a:srgbClr val="FFFFFF"/>
    <a:srgbClr val="EFA05E"/>
    <a:srgbClr val="2600D2"/>
    <a:srgbClr val="1F497D"/>
    <a:srgbClr val="7F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625B6-F8FB-7546-BBD2-AADF40CD0A61}" v="94" dt="2022-11-23T02:55:42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0" autoAdjust="0"/>
    <p:restoredTop sz="86673" autoAdjust="0"/>
  </p:normalViewPr>
  <p:slideViewPr>
    <p:cSldViewPr showGuides="1">
      <p:cViewPr>
        <p:scale>
          <a:sx n="146" d="100"/>
          <a:sy n="146" d="100"/>
        </p:scale>
        <p:origin x="2712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4496" y="184"/>
      </p:cViewPr>
      <p:guideLst>
        <p:guide orient="horz" pos="3127"/>
        <p:guide pos="2141"/>
        <p:guide orient="horz" pos="2141"/>
        <p:guide pos="3127"/>
        <p:guide orient="horz" pos="4566"/>
        <p:guide pos="14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희규" userId="57e6bd9f-0716-4461-9c25-b98b57b2ad65" providerId="ADAL" clId="{10233ED0-1661-8A44-A4BE-3F4508EA2B63}"/>
    <pc:docChg chg="undo custSel addSld delSld modSld modMainMaster modSection">
      <pc:chgData name="양희규" userId="57e6bd9f-0716-4461-9c25-b98b57b2ad65" providerId="ADAL" clId="{10233ED0-1661-8A44-A4BE-3F4508EA2B63}" dt="2022-11-09T04:23:51.281" v="13102" actId="2696"/>
      <pc:docMkLst>
        <pc:docMk/>
      </pc:docMkLst>
      <pc:sldChg chg="modSp mod">
        <pc:chgData name="양희규" userId="57e6bd9f-0716-4461-9c25-b98b57b2ad65" providerId="ADAL" clId="{10233ED0-1661-8A44-A4BE-3F4508EA2B63}" dt="2022-11-08T13:09:21.943" v="8424" actId="20577"/>
        <pc:sldMkLst>
          <pc:docMk/>
          <pc:sldMk cId="699077416" sldId="256"/>
        </pc:sldMkLst>
        <pc:spChg chg="mod">
          <ac:chgData name="양희규" userId="57e6bd9f-0716-4461-9c25-b98b57b2ad65" providerId="ADAL" clId="{10233ED0-1661-8A44-A4BE-3F4508EA2B63}" dt="2022-11-08T13:09:21.943" v="8424" actId="20577"/>
          <ac:spMkLst>
            <pc:docMk/>
            <pc:sldMk cId="699077416" sldId="25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7T07:32:43.514" v="2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10233ED0-1661-8A44-A4BE-3F4508EA2B63}" dt="2022-11-08T16:26:52.221" v="12785" actId="6549"/>
        <pc:sldMkLst>
          <pc:docMk/>
          <pc:sldMk cId="334994637" sldId="336"/>
        </pc:sldMkLst>
        <pc:spChg chg="mod">
          <ac:chgData name="양희규" userId="57e6bd9f-0716-4461-9c25-b98b57b2ad65" providerId="ADAL" clId="{10233ED0-1661-8A44-A4BE-3F4508EA2B63}" dt="2022-11-08T16:26:52.221" v="12785" actId="6549"/>
          <ac:spMkLst>
            <pc:docMk/>
            <pc:sldMk cId="334994637" sldId="336"/>
            <ac:spMk id="41" creationId="{00000000-0000-0000-0000-000000000000}"/>
          </ac:spMkLst>
        </pc:spChg>
      </pc:sldChg>
      <pc:sldChg chg="modSp add mod">
        <pc:chgData name="양희규" userId="57e6bd9f-0716-4461-9c25-b98b57b2ad65" providerId="ADAL" clId="{10233ED0-1661-8A44-A4BE-3F4508EA2B63}" dt="2022-11-08T15:49:19.133" v="11413" actId="114"/>
        <pc:sldMkLst>
          <pc:docMk/>
          <pc:sldMk cId="2957740553" sldId="716"/>
        </pc:sldMkLst>
        <pc:spChg chg="mod">
          <ac:chgData name="양희규" userId="57e6bd9f-0716-4461-9c25-b98b57b2ad65" providerId="ADAL" clId="{10233ED0-1661-8A44-A4BE-3F4508EA2B63}" dt="2022-11-08T15:40:43.184" v="10923" actId="20577"/>
          <ac:spMkLst>
            <pc:docMk/>
            <pc:sldMk cId="2957740553" sldId="71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9:19.133" v="11413" actId="114"/>
          <ac:spMkLst>
            <pc:docMk/>
            <pc:sldMk cId="2957740553" sldId="716"/>
            <ac:spMk id="3" creationId="{00000000-0000-0000-0000-000000000000}"/>
          </ac:spMkLst>
        </pc:spChg>
      </pc:sldChg>
      <pc:sldChg chg="modSp add mod">
        <pc:chgData name="양희규" userId="57e6bd9f-0716-4461-9c25-b98b57b2ad65" providerId="ADAL" clId="{10233ED0-1661-8A44-A4BE-3F4508EA2B63}" dt="2022-11-08T15:42:27.790" v="11062" actId="20577"/>
        <pc:sldMkLst>
          <pc:docMk/>
          <pc:sldMk cId="1654384494" sldId="720"/>
        </pc:sldMkLst>
        <pc:spChg chg="mod">
          <ac:chgData name="양희규" userId="57e6bd9f-0716-4461-9c25-b98b57b2ad65" providerId="ADAL" clId="{10233ED0-1661-8A44-A4BE-3F4508EA2B63}" dt="2022-11-08T15:42:21.949" v="11056" actId="20577"/>
          <ac:spMkLst>
            <pc:docMk/>
            <pc:sldMk cId="1654384494" sldId="720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2:27.790" v="11062" actId="20577"/>
          <ac:spMkLst>
            <pc:docMk/>
            <pc:sldMk cId="1654384494" sldId="720"/>
            <ac:spMk id="3" creationId="{00000000-0000-0000-0000-000000000000}"/>
          </ac:spMkLst>
        </pc:spChg>
      </pc:sldChg>
      <pc:sldChg chg="modSp add del mod">
        <pc:chgData name="양희규" userId="57e6bd9f-0716-4461-9c25-b98b57b2ad65" providerId="ADAL" clId="{10233ED0-1661-8A44-A4BE-3F4508EA2B63}" dt="2022-11-09T04:23:51.281" v="13102" actId="2696"/>
        <pc:sldMkLst>
          <pc:docMk/>
          <pc:sldMk cId="114324351" sldId="721"/>
        </pc:sldMkLst>
        <pc:spChg chg="mod">
          <ac:chgData name="양희규" userId="57e6bd9f-0716-4461-9c25-b98b57b2ad65" providerId="ADAL" clId="{10233ED0-1661-8A44-A4BE-3F4508EA2B63}" dt="2022-11-08T15:43:49.380" v="11080" actId="20577"/>
          <ac:spMkLst>
            <pc:docMk/>
            <pc:sldMk cId="114324351" sldId="721"/>
            <ac:spMk id="4" creationId="{2395AC23-EA26-7B34-B052-BBC57A63BF15}"/>
          </ac:spMkLst>
        </pc:spChg>
        <pc:spChg chg="mod">
          <ac:chgData name="양희규" userId="57e6bd9f-0716-4461-9c25-b98b57b2ad65" providerId="ADAL" clId="{10233ED0-1661-8A44-A4BE-3F4508EA2B63}" dt="2022-11-08T15:44:24.175" v="11095" actId="1076"/>
          <ac:spMkLst>
            <pc:docMk/>
            <pc:sldMk cId="114324351" sldId="721"/>
            <ac:spMk id="21" creationId="{525EE01A-3D59-77AC-F5CD-DACB92533581}"/>
          </ac:spMkLst>
        </pc:spChg>
        <pc:graphicFrameChg chg="mod modGraphic">
          <ac:chgData name="양희규" userId="57e6bd9f-0716-4461-9c25-b98b57b2ad65" providerId="ADAL" clId="{10233ED0-1661-8A44-A4BE-3F4508EA2B63}" dt="2022-11-08T15:44:24.175" v="11095" actId="1076"/>
          <ac:graphicFrameMkLst>
            <pc:docMk/>
            <pc:sldMk cId="114324351" sldId="721"/>
            <ac:graphicFrameMk id="40" creationId="{5CC6A514-79E3-38B8-AE5D-9DED507F3A38}"/>
          </ac:graphicFrameMkLst>
        </pc:graphicFrameChg>
        <pc:cxnChg chg="mod">
          <ac:chgData name="양희규" userId="57e6bd9f-0716-4461-9c25-b98b57b2ad65" providerId="ADAL" clId="{10233ED0-1661-8A44-A4BE-3F4508EA2B63}" dt="2022-11-08T15:43:22.104" v="11071" actId="14100"/>
          <ac:cxnSpMkLst>
            <pc:docMk/>
            <pc:sldMk cId="114324351" sldId="721"/>
            <ac:cxnSpMk id="10" creationId="{05658F0D-34FB-4CB8-D205-3D05E8D5D637}"/>
          </ac:cxnSpMkLst>
        </pc:cxnChg>
        <pc:cxnChg chg="mod">
          <ac:chgData name="양희규" userId="57e6bd9f-0716-4461-9c25-b98b57b2ad65" providerId="ADAL" clId="{10233ED0-1661-8A44-A4BE-3F4508EA2B63}" dt="2022-11-08T15:44:24.175" v="11095" actId="1076"/>
          <ac:cxnSpMkLst>
            <pc:docMk/>
            <pc:sldMk cId="114324351" sldId="721"/>
            <ac:cxnSpMk id="24" creationId="{45111AB5-B89C-5AEC-8486-11A252F87875}"/>
          </ac:cxnSpMkLst>
        </pc:cxnChg>
      </pc:sldChg>
      <pc:sldChg chg="modSp mod">
        <pc:chgData name="양희규" userId="57e6bd9f-0716-4461-9c25-b98b57b2ad65" providerId="ADAL" clId="{10233ED0-1661-8A44-A4BE-3F4508EA2B63}" dt="2022-11-08T16:30:34.561" v="12936" actId="20577"/>
        <pc:sldMkLst>
          <pc:docMk/>
          <pc:sldMk cId="1881567557" sldId="727"/>
        </pc:sldMkLst>
        <pc:graphicFrameChg chg="modGraphic">
          <ac:chgData name="양희규" userId="57e6bd9f-0716-4461-9c25-b98b57b2ad65" providerId="ADAL" clId="{10233ED0-1661-8A44-A4BE-3F4508EA2B63}" dt="2022-11-08T16:30:34.561" v="12936" actId="20577"/>
          <ac:graphicFrameMkLst>
            <pc:docMk/>
            <pc:sldMk cId="1881567557" sldId="727"/>
            <ac:graphicFrameMk id="4" creationId="{01E76ABB-DF71-37B6-19FD-352667F82386}"/>
          </ac:graphicFrameMkLst>
        </pc:graphicFrameChg>
      </pc:sldChg>
      <pc:sldChg chg="addSp modSp mod">
        <pc:chgData name="양희규" userId="57e6bd9f-0716-4461-9c25-b98b57b2ad65" providerId="ADAL" clId="{10233ED0-1661-8A44-A4BE-3F4508EA2B63}" dt="2022-11-08T16:31:26.178" v="12962" actId="20577"/>
        <pc:sldMkLst>
          <pc:docMk/>
          <pc:sldMk cId="92249264" sldId="733"/>
        </pc:sldMkLst>
        <pc:spChg chg="mod">
          <ac:chgData name="양희규" userId="57e6bd9f-0716-4461-9c25-b98b57b2ad65" providerId="ADAL" clId="{10233ED0-1661-8A44-A4BE-3F4508EA2B63}" dt="2022-11-08T16:31:26.178" v="12962" actId="20577"/>
          <ac:spMkLst>
            <pc:docMk/>
            <pc:sldMk cId="92249264" sldId="733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2:14:14.060" v="6311" actId="20577"/>
          <ac:spMkLst>
            <pc:docMk/>
            <pc:sldMk cId="92249264" sldId="733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2:14:21.221" v="6314" actId="1076"/>
          <ac:picMkLst>
            <pc:docMk/>
            <pc:sldMk cId="92249264" sldId="733"/>
            <ac:picMk id="4" creationId="{9F7C1660-C98B-6584-755F-F6775E88F07C}"/>
          </ac:picMkLst>
        </pc:picChg>
      </pc:sldChg>
      <pc:sldChg chg="del">
        <pc:chgData name="양희규" userId="57e6bd9f-0716-4461-9c25-b98b57b2ad65" providerId="ADAL" clId="{10233ED0-1661-8A44-A4BE-3F4508EA2B63}" dt="2022-11-08T15:38:19.263" v="10851" actId="2696"/>
        <pc:sldMkLst>
          <pc:docMk/>
          <pc:sldMk cId="313495539" sldId="736"/>
        </pc:sldMkLst>
      </pc:sldChg>
      <pc:sldChg chg="modSp del mod">
        <pc:chgData name="양희규" userId="57e6bd9f-0716-4461-9c25-b98b57b2ad65" providerId="ADAL" clId="{10233ED0-1661-8A44-A4BE-3F4508EA2B63}" dt="2022-11-08T15:38:16.975" v="10850" actId="2696"/>
        <pc:sldMkLst>
          <pc:docMk/>
          <pc:sldMk cId="361238796" sldId="741"/>
        </pc:sldMkLst>
        <pc:spChg chg="mod">
          <ac:chgData name="양희규" userId="57e6bd9f-0716-4461-9c25-b98b57b2ad65" providerId="ADAL" clId="{10233ED0-1661-8A44-A4BE-3F4508EA2B63}" dt="2022-11-08T15:11:56.731" v="10192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10233ED0-1661-8A44-A4BE-3F4508EA2B63}" dt="2022-11-09T04:23:17.588" v="13101" actId="20577"/>
        <pc:sldMkLst>
          <pc:docMk/>
          <pc:sldMk cId="3910786483" sldId="747"/>
        </pc:sldMkLst>
        <pc:spChg chg="mod">
          <ac:chgData name="양희규" userId="57e6bd9f-0716-4461-9c25-b98b57b2ad65" providerId="ADAL" clId="{10233ED0-1661-8A44-A4BE-3F4508EA2B63}" dt="2022-11-08T16:10:42.471" v="11436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3:17.588" v="13101" actId="20577"/>
          <ac:spMkLst>
            <pc:docMk/>
            <pc:sldMk cId="3910786483" sldId="747"/>
            <ac:spMk id="3" creationId="{00000000-0000-0000-0000-000000000000}"/>
          </ac:spMkLst>
        </pc:spChg>
      </pc:sldChg>
      <pc:sldChg chg="addSp delSp modSp mod">
        <pc:chgData name="양희규" userId="57e6bd9f-0716-4461-9c25-b98b57b2ad65" providerId="ADAL" clId="{10233ED0-1661-8A44-A4BE-3F4508EA2B63}" dt="2022-11-09T02:05:48.213" v="13047" actId="20577"/>
        <pc:sldMkLst>
          <pc:docMk/>
          <pc:sldMk cId="724293245" sldId="748"/>
        </pc:sldMkLst>
        <pc:spChg chg="mod">
          <ac:chgData name="양희규" userId="57e6bd9f-0716-4461-9c25-b98b57b2ad65" providerId="ADAL" clId="{10233ED0-1661-8A44-A4BE-3F4508EA2B63}" dt="2022-11-09T02:05:48.213" v="13047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4:29.241" v="12730" actId="20577"/>
          <ac:spMkLst>
            <pc:docMk/>
            <pc:sldMk cId="724293245" sldId="748"/>
            <ac:spMk id="3" creationId="{00000000-0000-0000-0000-000000000000}"/>
          </ac:spMkLst>
        </pc:spChg>
        <pc:spChg chg="add mod">
          <ac:chgData name="양희규" userId="57e6bd9f-0716-4461-9c25-b98b57b2ad65" providerId="ADAL" clId="{10233ED0-1661-8A44-A4BE-3F4508EA2B63}" dt="2022-11-08T16:25:52.371" v="12768" actId="1076"/>
          <ac:spMkLst>
            <pc:docMk/>
            <pc:sldMk cId="724293245" sldId="748"/>
            <ac:spMk id="4" creationId="{7904B415-5679-A859-6391-E7C372156950}"/>
          </ac:spMkLst>
        </pc:spChg>
        <pc:picChg chg="del">
          <ac:chgData name="양희규" userId="57e6bd9f-0716-4461-9c25-b98b57b2ad65" providerId="ADAL" clId="{10233ED0-1661-8A44-A4BE-3F4508EA2B63}" dt="2022-11-08T15:56:19.045" v="11430" actId="478"/>
          <ac:picMkLst>
            <pc:docMk/>
            <pc:sldMk cId="724293245" sldId="748"/>
            <ac:picMk id="5" creationId="{1615E24B-BEEE-4E38-68E2-1FDB3487C0DA}"/>
          </ac:picMkLst>
        </pc:picChg>
        <pc:picChg chg="add mod">
          <ac:chgData name="양희규" userId="57e6bd9f-0716-4461-9c25-b98b57b2ad65" providerId="ADAL" clId="{10233ED0-1661-8A44-A4BE-3F4508EA2B63}" dt="2022-11-08T16:26:01.896" v="12770" actId="1076"/>
          <ac:picMkLst>
            <pc:docMk/>
            <pc:sldMk cId="724293245" sldId="748"/>
            <ac:picMk id="1026" creationId="{3107ECE8-CFC2-20E1-2251-A0CF2C0F7840}"/>
          </ac:picMkLst>
        </pc:picChg>
        <pc:picChg chg="add del mod">
          <ac:chgData name="양희규" userId="57e6bd9f-0716-4461-9c25-b98b57b2ad65" providerId="ADAL" clId="{10233ED0-1661-8A44-A4BE-3F4508EA2B63}" dt="2022-11-08T16:17:05.823" v="12186" actId="478"/>
          <ac:picMkLst>
            <pc:docMk/>
            <pc:sldMk cId="724293245" sldId="748"/>
            <ac:picMk id="1028" creationId="{9032CD70-9592-778A-FF93-B28C71901367}"/>
          </ac:picMkLst>
        </pc:picChg>
      </pc:sldChg>
      <pc:sldChg chg="modSp mod">
        <pc:chgData name="양희규" userId="57e6bd9f-0716-4461-9c25-b98b57b2ad65" providerId="ADAL" clId="{10233ED0-1661-8A44-A4BE-3F4508EA2B63}" dt="2022-11-09T02:05:58.562" v="13055" actId="20577"/>
        <pc:sldMkLst>
          <pc:docMk/>
          <pc:sldMk cId="2256065321" sldId="749"/>
        </pc:sldMkLst>
        <pc:spChg chg="mod">
          <ac:chgData name="양희규" userId="57e6bd9f-0716-4461-9c25-b98b57b2ad65" providerId="ADAL" clId="{10233ED0-1661-8A44-A4BE-3F4508EA2B63}" dt="2022-11-09T02:05:58.562" v="13055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7:39.969" v="12839" actId="20577"/>
          <ac:spMkLst>
            <pc:docMk/>
            <pc:sldMk cId="2256065321" sldId="749"/>
            <ac:spMk id="3" creationId="{00000000-0000-0000-0000-000000000000}"/>
          </ac:spMkLst>
        </pc:spChg>
        <pc:picChg chg="mod">
          <ac:chgData name="양희규" userId="57e6bd9f-0716-4461-9c25-b98b57b2ad65" providerId="ADAL" clId="{10233ED0-1661-8A44-A4BE-3F4508EA2B63}" dt="2022-11-08T16:27:13.153" v="12786" actId="1076"/>
          <ac:picMkLst>
            <pc:docMk/>
            <pc:sldMk cId="2256065321" sldId="749"/>
            <ac:picMk id="4" creationId="{A2E71D94-05DD-E0FC-9242-187BB9179180}"/>
          </ac:picMkLst>
        </pc:picChg>
      </pc:sldChg>
      <pc:sldChg chg="del">
        <pc:chgData name="양희규" userId="57e6bd9f-0716-4461-9c25-b98b57b2ad65" providerId="ADAL" clId="{10233ED0-1661-8A44-A4BE-3F4508EA2B63}" dt="2022-11-08T16:26:31.666" v="12771" actId="2696"/>
        <pc:sldMkLst>
          <pc:docMk/>
          <pc:sldMk cId="164957792" sldId="752"/>
        </pc:sldMkLst>
      </pc:sldChg>
      <pc:sldChg chg="del">
        <pc:chgData name="양희규" userId="57e6bd9f-0716-4461-9c25-b98b57b2ad65" providerId="ADAL" clId="{10233ED0-1661-8A44-A4BE-3F4508EA2B63}" dt="2022-11-08T16:26:31.666" v="12771" actId="2696"/>
        <pc:sldMkLst>
          <pc:docMk/>
          <pc:sldMk cId="4005614843" sldId="753"/>
        </pc:sldMkLst>
      </pc:sldChg>
      <pc:sldChg chg="modSp mod">
        <pc:chgData name="양희규" userId="57e6bd9f-0716-4461-9c25-b98b57b2ad65" providerId="ADAL" clId="{10233ED0-1661-8A44-A4BE-3F4508EA2B63}" dt="2022-11-09T02:06:03.827" v="13060" actId="20577"/>
        <pc:sldMkLst>
          <pc:docMk/>
          <pc:sldMk cId="240541163" sldId="754"/>
        </pc:sldMkLst>
        <pc:spChg chg="mod">
          <ac:chgData name="양희규" userId="57e6bd9f-0716-4461-9c25-b98b57b2ad65" providerId="ADAL" clId="{10233ED0-1661-8A44-A4BE-3F4508EA2B63}" dt="2022-11-09T02:06:03.827" v="13060" actId="20577"/>
          <ac:spMkLst>
            <pc:docMk/>
            <pc:sldMk cId="240541163" sldId="754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8:11.266" v="12879" actId="20577"/>
          <ac:spMkLst>
            <pc:docMk/>
            <pc:sldMk cId="240541163" sldId="754"/>
            <ac:spMk id="3" creationId="{00000000-0000-0000-0000-000000000000}"/>
          </ac:spMkLst>
        </pc:spChg>
        <pc:picChg chg="mod">
          <ac:chgData name="양희규" userId="57e6bd9f-0716-4461-9c25-b98b57b2ad65" providerId="ADAL" clId="{10233ED0-1661-8A44-A4BE-3F4508EA2B63}" dt="2022-11-08T16:28:13.892" v="12880" actId="1076"/>
          <ac:picMkLst>
            <pc:docMk/>
            <pc:sldMk cId="240541163" sldId="754"/>
            <ac:picMk id="5" creationId="{05C9556C-404F-E917-49C8-2D1B1C73AD1A}"/>
          </ac:picMkLst>
        </pc:picChg>
      </pc:sldChg>
      <pc:sldChg chg="addSp modSp add mod modNotesTx">
        <pc:chgData name="양희규" userId="57e6bd9f-0716-4461-9c25-b98b57b2ad65" providerId="ADAL" clId="{10233ED0-1661-8A44-A4BE-3F4508EA2B63}" dt="2022-11-08T16:30:57.467" v="12944" actId="20577"/>
        <pc:sldMkLst>
          <pc:docMk/>
          <pc:sldMk cId="3324923282" sldId="755"/>
        </pc:sldMkLst>
        <pc:spChg chg="mod">
          <ac:chgData name="양희규" userId="57e6bd9f-0716-4461-9c25-b98b57b2ad65" providerId="ADAL" clId="{10233ED0-1661-8A44-A4BE-3F4508EA2B63}" dt="2022-11-08T16:30:57.467" v="12944" actId="20577"/>
          <ac:spMkLst>
            <pc:docMk/>
            <pc:sldMk cId="3324923282" sldId="755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4:30:48.961" v="9565" actId="20577"/>
          <ac:spMkLst>
            <pc:docMk/>
            <pc:sldMk cId="3324923282" sldId="755"/>
            <ac:spMk id="3" creationId="{00000000-0000-0000-0000-000000000000}"/>
          </ac:spMkLst>
        </pc:spChg>
        <pc:spChg chg="add mod">
          <ac:chgData name="양희규" userId="57e6bd9f-0716-4461-9c25-b98b57b2ad65" providerId="ADAL" clId="{10233ED0-1661-8A44-A4BE-3F4508EA2B63}" dt="2022-11-08T15:06:44.141" v="9842" actId="1076"/>
          <ac:spMkLst>
            <pc:docMk/>
            <pc:sldMk cId="3324923282" sldId="755"/>
            <ac:spMk id="6" creationId="{59015FDF-2884-AFAB-C55D-DEC61B1B004A}"/>
          </ac:spMkLst>
        </pc:spChg>
        <pc:spChg chg="add mod">
          <ac:chgData name="양희규" userId="57e6bd9f-0716-4461-9c25-b98b57b2ad65" providerId="ADAL" clId="{10233ED0-1661-8A44-A4BE-3F4508EA2B63}" dt="2022-11-08T15:07:39.523" v="9923" actId="14100"/>
          <ac:spMkLst>
            <pc:docMk/>
            <pc:sldMk cId="3324923282" sldId="755"/>
            <ac:spMk id="7" creationId="{A3B5A8C8-D350-CEFB-1EE4-BAEB6D80F956}"/>
          </ac:spMkLst>
        </pc:spChg>
        <pc:spChg chg="add mod">
          <ac:chgData name="양희규" userId="57e6bd9f-0716-4461-9c25-b98b57b2ad65" providerId="ADAL" clId="{10233ED0-1661-8A44-A4BE-3F4508EA2B63}" dt="2022-11-08T15:09:12.444" v="10038" actId="1076"/>
          <ac:spMkLst>
            <pc:docMk/>
            <pc:sldMk cId="3324923282" sldId="755"/>
            <ac:spMk id="8" creationId="{8164730D-B961-6120-45A3-5472A42A951C}"/>
          </ac:spMkLst>
        </pc:spChg>
        <pc:picChg chg="add mod">
          <ac:chgData name="양희규" userId="57e6bd9f-0716-4461-9c25-b98b57b2ad65" providerId="ADAL" clId="{10233ED0-1661-8A44-A4BE-3F4508EA2B63}" dt="2022-11-08T15:06:48.126" v="9843" actId="1076"/>
          <ac:picMkLst>
            <pc:docMk/>
            <pc:sldMk cId="3324923282" sldId="755"/>
            <ac:picMk id="5" creationId="{B9AF3129-3386-A98A-8CBD-CDF6E8FB56CF}"/>
          </ac:picMkLst>
        </pc:picChg>
      </pc:sldChg>
      <pc:sldChg chg="add del">
        <pc:chgData name="양희규" userId="57e6bd9f-0716-4461-9c25-b98b57b2ad65" providerId="ADAL" clId="{10233ED0-1661-8A44-A4BE-3F4508EA2B63}" dt="2022-11-08T11:45:00.414" v="5742" actId="2696"/>
        <pc:sldMkLst>
          <pc:docMk/>
          <pc:sldMk cId="3652448713" sldId="756"/>
        </pc:sldMkLst>
      </pc:sldChg>
      <pc:sldChg chg="modSp add mod">
        <pc:chgData name="양희규" userId="57e6bd9f-0716-4461-9c25-b98b57b2ad65" providerId="ADAL" clId="{10233ED0-1661-8A44-A4BE-3F4508EA2B63}" dt="2022-11-08T16:31:47.034" v="12986" actId="20577"/>
        <pc:sldMkLst>
          <pc:docMk/>
          <pc:sldMk cId="4003744740" sldId="757"/>
        </pc:sldMkLst>
        <pc:spChg chg="mod">
          <ac:chgData name="양희규" userId="57e6bd9f-0716-4461-9c25-b98b57b2ad65" providerId="ADAL" clId="{10233ED0-1661-8A44-A4BE-3F4508EA2B63}" dt="2022-11-08T16:31:47.034" v="12986" actId="20577"/>
          <ac:spMkLst>
            <pc:docMk/>
            <pc:sldMk cId="4003744740" sldId="757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48:54.945" v="11412" actId="20577"/>
          <ac:spMkLst>
            <pc:docMk/>
            <pc:sldMk cId="4003744740" sldId="757"/>
            <ac:spMk id="3" creationId="{00000000-0000-0000-0000-000000000000}"/>
          </ac:spMkLst>
        </pc:spChg>
      </pc:sldChg>
      <pc:sldChg chg="add del">
        <pc:chgData name="양희규" userId="57e6bd9f-0716-4461-9c25-b98b57b2ad65" providerId="ADAL" clId="{10233ED0-1661-8A44-A4BE-3F4508EA2B63}" dt="2022-11-08T11:45:08.058" v="5743" actId="2696"/>
        <pc:sldMkLst>
          <pc:docMk/>
          <pc:sldMk cId="1065778206" sldId="758"/>
        </pc:sldMkLst>
      </pc:sldChg>
      <pc:sldChg chg="modSp add mod">
        <pc:chgData name="양희규" userId="57e6bd9f-0716-4461-9c25-b98b57b2ad65" providerId="ADAL" clId="{10233ED0-1661-8A44-A4BE-3F4508EA2B63}" dt="2022-11-09T04:21:45.454" v="13097"/>
        <pc:sldMkLst>
          <pc:docMk/>
          <pc:sldMk cId="3690912893" sldId="759"/>
        </pc:sldMkLst>
        <pc:spChg chg="mod">
          <ac:chgData name="양희규" userId="57e6bd9f-0716-4461-9c25-b98b57b2ad65" providerId="ADAL" clId="{10233ED0-1661-8A44-A4BE-3F4508EA2B63}" dt="2022-11-08T16:31:31.558" v="12968" actId="20577"/>
          <ac:spMkLst>
            <pc:docMk/>
            <pc:sldMk cId="3690912893" sldId="759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1:45.454" v="13097"/>
          <ac:spMkLst>
            <pc:docMk/>
            <pc:sldMk cId="3690912893" sldId="759"/>
            <ac:spMk id="3" creationId="{00000000-0000-0000-0000-000000000000}"/>
          </ac:spMkLst>
        </pc:spChg>
      </pc:sldChg>
      <pc:sldChg chg="addSp delSp modSp add mod">
        <pc:chgData name="양희규" userId="57e6bd9f-0716-4461-9c25-b98b57b2ad65" providerId="ADAL" clId="{10233ED0-1661-8A44-A4BE-3F4508EA2B63}" dt="2022-11-09T04:22:49.755" v="13099" actId="20577"/>
        <pc:sldMkLst>
          <pc:docMk/>
          <pc:sldMk cId="2901540000" sldId="760"/>
        </pc:sldMkLst>
        <pc:spChg chg="mod">
          <ac:chgData name="양희규" userId="57e6bd9f-0716-4461-9c25-b98b57b2ad65" providerId="ADAL" clId="{10233ED0-1661-8A44-A4BE-3F4508EA2B63}" dt="2022-11-08T16:31:36.955" v="12974" actId="20577"/>
          <ac:spMkLst>
            <pc:docMk/>
            <pc:sldMk cId="2901540000" sldId="760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9T04:22:49.755" v="13099" actId="20577"/>
          <ac:spMkLst>
            <pc:docMk/>
            <pc:sldMk cId="2901540000" sldId="760"/>
            <ac:spMk id="3" creationId="{00000000-0000-0000-0000-000000000000}"/>
          </ac:spMkLst>
        </pc:spChg>
        <pc:picChg chg="add del mod">
          <ac:chgData name="양희규" userId="57e6bd9f-0716-4461-9c25-b98b57b2ad65" providerId="ADAL" clId="{10233ED0-1661-8A44-A4BE-3F4508EA2B63}" dt="2022-11-08T12:13:36.776" v="6291" actId="21"/>
          <ac:picMkLst>
            <pc:docMk/>
            <pc:sldMk cId="2901540000" sldId="760"/>
            <ac:picMk id="4" creationId="{DEC65448-7818-E090-7966-131FF3F815C1}"/>
          </ac:picMkLst>
        </pc:picChg>
      </pc:sldChg>
      <pc:sldChg chg="modSp add mod">
        <pc:chgData name="양희규" userId="57e6bd9f-0716-4461-9c25-b98b57b2ad65" providerId="ADAL" clId="{10233ED0-1661-8A44-A4BE-3F4508EA2B63}" dt="2022-11-08T16:31:42.097" v="12980" actId="20577"/>
        <pc:sldMkLst>
          <pc:docMk/>
          <pc:sldMk cId="2644708170" sldId="761"/>
        </pc:sldMkLst>
        <pc:spChg chg="mod">
          <ac:chgData name="양희규" userId="57e6bd9f-0716-4461-9c25-b98b57b2ad65" providerId="ADAL" clId="{10233ED0-1661-8A44-A4BE-3F4508EA2B63}" dt="2022-11-08T16:31:42.097" v="12980" actId="20577"/>
          <ac:spMkLst>
            <pc:docMk/>
            <pc:sldMk cId="2644708170" sldId="761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4:24:52.124" v="9487" actId="20577"/>
          <ac:spMkLst>
            <pc:docMk/>
            <pc:sldMk cId="2644708170" sldId="761"/>
            <ac:spMk id="3" creationId="{00000000-0000-0000-0000-000000000000}"/>
          </ac:spMkLst>
        </pc:spChg>
      </pc:sldChg>
      <pc:sldChg chg="add del">
        <pc:chgData name="양희규" userId="57e6bd9f-0716-4461-9c25-b98b57b2ad65" providerId="ADAL" clId="{10233ED0-1661-8A44-A4BE-3F4508EA2B63}" dt="2022-11-08T15:10:01.148" v="10041" actId="2696"/>
        <pc:sldMkLst>
          <pc:docMk/>
          <pc:sldMk cId="3290988620" sldId="762"/>
        </pc:sldMkLst>
      </pc:sldChg>
      <pc:sldChg chg="modSp add del mod">
        <pc:chgData name="양희규" userId="57e6bd9f-0716-4461-9c25-b98b57b2ad65" providerId="ADAL" clId="{10233ED0-1661-8A44-A4BE-3F4508EA2B63}" dt="2022-11-08T13:03:03.142" v="7878" actId="2696"/>
        <pc:sldMkLst>
          <pc:docMk/>
          <pc:sldMk cId="3767524332" sldId="762"/>
        </pc:sldMkLst>
        <pc:spChg chg="mod">
          <ac:chgData name="양희규" userId="57e6bd9f-0716-4461-9c25-b98b57b2ad65" providerId="ADAL" clId="{10233ED0-1661-8A44-A4BE-3F4508EA2B63}" dt="2022-11-08T13:02:58.138" v="7876" actId="21"/>
          <ac:spMkLst>
            <pc:docMk/>
            <pc:sldMk cId="3767524332" sldId="762"/>
            <ac:spMk id="3" creationId="{00000000-0000-0000-0000-000000000000}"/>
          </ac:spMkLst>
        </pc:spChg>
      </pc:sldChg>
      <pc:sldChg chg="addSp delSp modSp add mod modNotesTx">
        <pc:chgData name="양희규" userId="57e6bd9f-0716-4461-9c25-b98b57b2ad65" providerId="ADAL" clId="{10233ED0-1661-8A44-A4BE-3F4508EA2B63}" dt="2022-11-08T16:31:04.590" v="12950" actId="20577"/>
        <pc:sldMkLst>
          <pc:docMk/>
          <pc:sldMk cId="2028343065" sldId="763"/>
        </pc:sldMkLst>
        <pc:spChg chg="mod">
          <ac:chgData name="양희규" userId="57e6bd9f-0716-4461-9c25-b98b57b2ad65" providerId="ADAL" clId="{10233ED0-1661-8A44-A4BE-3F4508EA2B63}" dt="2022-11-08T16:31:04.590" v="12950" actId="20577"/>
          <ac:spMkLst>
            <pc:docMk/>
            <pc:sldMk cId="2028343065" sldId="763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32:23.570" v="10608" actId="6549"/>
          <ac:spMkLst>
            <pc:docMk/>
            <pc:sldMk cId="2028343065" sldId="763"/>
            <ac:spMk id="3" creationId="{00000000-0000-0000-0000-000000000000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8" creationId="{700EDEA8-534A-771B-C065-C0941486F8A5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9" creationId="{EB52E5AC-F33D-6398-BC93-D352EFFB0F15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10" creationId="{5BCC6F3D-211D-D0E5-E0D2-176DB30A73CD}"/>
          </ac:spMkLst>
        </pc:spChg>
        <pc:spChg chg="add del mod">
          <ac:chgData name="양희규" userId="57e6bd9f-0716-4461-9c25-b98b57b2ad65" providerId="ADAL" clId="{10233ED0-1661-8A44-A4BE-3F4508EA2B63}" dt="2022-11-08T15:32:07.101" v="10599"/>
          <ac:spMkLst>
            <pc:docMk/>
            <pc:sldMk cId="2028343065" sldId="763"/>
            <ac:spMk id="11" creationId="{C3D453B1-DB4B-55A3-D4EC-5527B76EEE25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4" creationId="{61E452D9-3263-8A2B-FEA8-46BE129CDB62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5" creationId="{48166C73-56F1-E8ED-4150-D5D6B96FEB71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6" creationId="{C414EE3D-4E72-5407-0A2E-27F1DC9B1DAE}"/>
          </ac:spMkLst>
        </pc:spChg>
        <pc:spChg chg="add mod">
          <ac:chgData name="양희규" userId="57e6bd9f-0716-4461-9c25-b98b57b2ad65" providerId="ADAL" clId="{10233ED0-1661-8A44-A4BE-3F4508EA2B63}" dt="2022-11-08T15:33:11.472" v="10626" actId="1036"/>
          <ac:spMkLst>
            <pc:docMk/>
            <pc:sldMk cId="2028343065" sldId="763"/>
            <ac:spMk id="17" creationId="{136F00AB-8B78-4747-2146-D2E8266160FB}"/>
          </ac:spMkLst>
        </pc:spChg>
        <pc:spChg chg="add mod">
          <ac:chgData name="양희규" userId="57e6bd9f-0716-4461-9c25-b98b57b2ad65" providerId="ADAL" clId="{10233ED0-1661-8A44-A4BE-3F4508EA2B63}" dt="2022-11-08T15:33:05.020" v="10622" actId="1076"/>
          <ac:spMkLst>
            <pc:docMk/>
            <pc:sldMk cId="2028343065" sldId="763"/>
            <ac:spMk id="19" creationId="{252727BD-8291-7B72-5040-32DEC3D1F9E2}"/>
          </ac:spMkLst>
        </pc:spChg>
        <pc:graphicFrameChg chg="add del mod">
          <ac:chgData name="양희규" userId="57e6bd9f-0716-4461-9c25-b98b57b2ad65" providerId="ADAL" clId="{10233ED0-1661-8A44-A4BE-3F4508EA2B63}" dt="2022-11-08T15:32:17.852" v="10605" actId="478"/>
          <ac:graphicFrameMkLst>
            <pc:docMk/>
            <pc:sldMk cId="2028343065" sldId="763"/>
            <ac:graphicFrameMk id="4" creationId="{43F69454-EA45-2E0C-EFBC-595A6B6A606B}"/>
          </ac:graphicFrameMkLst>
        </pc:graphicFrameChg>
        <pc:graphicFrameChg chg="add del mod modGraphic">
          <ac:chgData name="양희규" userId="57e6bd9f-0716-4461-9c25-b98b57b2ad65" providerId="ADAL" clId="{10233ED0-1661-8A44-A4BE-3F4508EA2B63}" dt="2022-11-08T15:13:24.808" v="10198" actId="478"/>
          <ac:graphicFrameMkLst>
            <pc:docMk/>
            <pc:sldMk cId="2028343065" sldId="763"/>
            <ac:graphicFrameMk id="5" creationId="{8985D3B0-D0EF-B2A6-E417-61DB7166E36E}"/>
          </ac:graphicFrameMkLst>
        </pc:graphicFrameChg>
        <pc:graphicFrameChg chg="add del mod">
          <ac:chgData name="양희규" userId="57e6bd9f-0716-4461-9c25-b98b57b2ad65" providerId="ADAL" clId="{10233ED0-1661-8A44-A4BE-3F4508EA2B63}" dt="2022-11-08T15:32:07.101" v="10599"/>
          <ac:graphicFrameMkLst>
            <pc:docMk/>
            <pc:sldMk cId="2028343065" sldId="763"/>
            <ac:graphicFrameMk id="6" creationId="{8D160EF9-F45C-FC6C-349F-2975637F3872}"/>
          </ac:graphicFrameMkLst>
        </pc:graphicFrameChg>
        <pc:graphicFrameChg chg="add mod">
          <ac:chgData name="양희규" userId="57e6bd9f-0716-4461-9c25-b98b57b2ad65" providerId="ADAL" clId="{10233ED0-1661-8A44-A4BE-3F4508EA2B63}" dt="2022-11-08T15:33:11.472" v="10626" actId="1036"/>
          <ac:graphicFrameMkLst>
            <pc:docMk/>
            <pc:sldMk cId="2028343065" sldId="763"/>
            <ac:graphicFrameMk id="12" creationId="{0BE9A2D0-07E9-F980-4D40-6FED247C9E89}"/>
          </ac:graphicFrameMkLst>
        </pc:graphicFrameChg>
        <pc:cxnChg chg="add del mod">
          <ac:chgData name="양희규" userId="57e6bd9f-0716-4461-9c25-b98b57b2ad65" providerId="ADAL" clId="{10233ED0-1661-8A44-A4BE-3F4508EA2B63}" dt="2022-11-08T15:32:07.101" v="10599"/>
          <ac:cxnSpMkLst>
            <pc:docMk/>
            <pc:sldMk cId="2028343065" sldId="763"/>
            <ac:cxnSpMk id="7" creationId="{63212A1B-DC0D-72A3-7B94-484D1EA52A3C}"/>
          </ac:cxnSpMkLst>
        </pc:cxnChg>
        <pc:cxnChg chg="add mod">
          <ac:chgData name="양희규" userId="57e6bd9f-0716-4461-9c25-b98b57b2ad65" providerId="ADAL" clId="{10233ED0-1661-8A44-A4BE-3F4508EA2B63}" dt="2022-11-08T15:33:11.472" v="10626" actId="1036"/>
          <ac:cxnSpMkLst>
            <pc:docMk/>
            <pc:sldMk cId="2028343065" sldId="763"/>
            <ac:cxnSpMk id="13" creationId="{BC5822B6-5111-B11D-9C9D-BB7F9E073117}"/>
          </ac:cxnSpMkLst>
        </pc:cxnChg>
      </pc:sldChg>
      <pc:sldChg chg="addSp delSp modSp add mod">
        <pc:chgData name="양희규" userId="57e6bd9f-0716-4461-9c25-b98b57b2ad65" providerId="ADAL" clId="{10233ED0-1661-8A44-A4BE-3F4508EA2B63}" dt="2022-11-08T16:31:12.858" v="12956" actId="20577"/>
        <pc:sldMkLst>
          <pc:docMk/>
          <pc:sldMk cId="2477924699" sldId="764"/>
        </pc:sldMkLst>
        <pc:spChg chg="mod">
          <ac:chgData name="양희규" userId="57e6bd9f-0716-4461-9c25-b98b57b2ad65" providerId="ADAL" clId="{10233ED0-1661-8A44-A4BE-3F4508EA2B63}" dt="2022-11-08T16:31:12.858" v="12956" actId="20577"/>
          <ac:spMkLst>
            <pc:docMk/>
            <pc:sldMk cId="2477924699" sldId="764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5:38:00.446" v="10849" actId="20577"/>
          <ac:spMkLst>
            <pc:docMk/>
            <pc:sldMk cId="2477924699" sldId="764"/>
            <ac:spMk id="3" creationId="{00000000-0000-0000-0000-000000000000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7" creationId="{5F879B95-B181-5C81-3363-5FA176DA10AC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8" creationId="{8EE324EA-9C51-0B05-3590-127D88E680D8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9" creationId="{D48368C0-C033-4AAF-E814-50882B3FE361}"/>
          </ac:spMkLst>
        </pc:spChg>
        <pc:spChg chg="add del mod">
          <ac:chgData name="양희규" userId="57e6bd9f-0716-4461-9c25-b98b57b2ad65" providerId="ADAL" clId="{10233ED0-1661-8A44-A4BE-3F4508EA2B63}" dt="2022-11-08T15:32:14.265" v="10604" actId="21"/>
          <ac:spMkLst>
            <pc:docMk/>
            <pc:sldMk cId="2477924699" sldId="764"/>
            <ac:spMk id="10" creationId="{7C2D2E5D-9042-0925-5036-799A4ABAA5ED}"/>
          </ac:spMkLst>
        </pc:spChg>
        <pc:spChg chg="add del mod">
          <ac:chgData name="양희규" userId="57e6bd9f-0716-4461-9c25-b98b57b2ad65" providerId="ADAL" clId="{10233ED0-1661-8A44-A4BE-3F4508EA2B63}" dt="2022-11-08T15:18:14.780" v="10352" actId="478"/>
          <ac:spMkLst>
            <pc:docMk/>
            <pc:sldMk cId="2477924699" sldId="764"/>
            <ac:spMk id="11" creationId="{880E57EA-F150-6561-62ED-51A5F08E229D}"/>
          </ac:spMkLst>
        </pc:spChg>
        <pc:graphicFrameChg chg="add del mod modGraphic">
          <ac:chgData name="양희규" userId="57e6bd9f-0716-4461-9c25-b98b57b2ad65" providerId="ADAL" clId="{10233ED0-1661-8A44-A4BE-3F4508EA2B63}" dt="2022-11-08T15:32:14.265" v="10604" actId="21"/>
          <ac:graphicFrameMkLst>
            <pc:docMk/>
            <pc:sldMk cId="2477924699" sldId="764"/>
            <ac:graphicFrameMk id="4" creationId="{43F69454-EA45-2E0C-EFBC-595A6B6A606B}"/>
          </ac:graphicFrameMkLst>
        </pc:graphicFrameChg>
        <pc:cxnChg chg="add del mod">
          <ac:chgData name="양희규" userId="57e6bd9f-0716-4461-9c25-b98b57b2ad65" providerId="ADAL" clId="{10233ED0-1661-8A44-A4BE-3F4508EA2B63}" dt="2022-11-08T15:32:14.265" v="10604" actId="21"/>
          <ac:cxnSpMkLst>
            <pc:docMk/>
            <pc:sldMk cId="2477924699" sldId="764"/>
            <ac:cxnSpMk id="6" creationId="{04F0380E-AB32-FA2B-9588-914E44D11784}"/>
          </ac:cxnSpMkLst>
        </pc:cxnChg>
      </pc:sldChg>
      <pc:sldChg chg="addSp delSp modSp add del mod">
        <pc:chgData name="양희규" userId="57e6bd9f-0716-4461-9c25-b98b57b2ad65" providerId="ADAL" clId="{10233ED0-1661-8A44-A4BE-3F4508EA2B63}" dt="2022-11-08T16:29:48.585" v="12935" actId="1076"/>
        <pc:sldMkLst>
          <pc:docMk/>
          <pc:sldMk cId="2143727169" sldId="765"/>
        </pc:sldMkLst>
        <pc:spChg chg="mod">
          <ac:chgData name="양희규" userId="57e6bd9f-0716-4461-9c25-b98b57b2ad65" providerId="ADAL" clId="{10233ED0-1661-8A44-A4BE-3F4508EA2B63}" dt="2022-11-08T16:10:47.329" v="11440" actId="20577"/>
          <ac:spMkLst>
            <pc:docMk/>
            <pc:sldMk cId="2143727169" sldId="765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8:26.870" v="12888" actId="20577"/>
          <ac:spMkLst>
            <pc:docMk/>
            <pc:sldMk cId="2143727169" sldId="765"/>
            <ac:spMk id="3" creationId="{00000000-0000-0000-0000-000000000000}"/>
          </ac:spMkLst>
        </pc:spChg>
        <pc:picChg chg="del">
          <ac:chgData name="양희규" userId="57e6bd9f-0716-4461-9c25-b98b57b2ad65" providerId="ADAL" clId="{10233ED0-1661-8A44-A4BE-3F4508EA2B63}" dt="2022-11-08T16:11:49.549" v="11451" actId="478"/>
          <ac:picMkLst>
            <pc:docMk/>
            <pc:sldMk cId="2143727169" sldId="765"/>
            <ac:picMk id="4" creationId="{A2E71D94-05DD-E0FC-9242-187BB9179180}"/>
          </ac:picMkLst>
        </pc:picChg>
        <pc:picChg chg="add mod">
          <ac:chgData name="양희규" userId="57e6bd9f-0716-4461-9c25-b98b57b2ad65" providerId="ADAL" clId="{10233ED0-1661-8A44-A4BE-3F4508EA2B63}" dt="2022-11-08T16:29:48.585" v="12935" actId="1076"/>
          <ac:picMkLst>
            <pc:docMk/>
            <pc:sldMk cId="2143727169" sldId="765"/>
            <ac:picMk id="5" creationId="{C6E100C4-061E-555D-DB29-58FE91B71950}"/>
          </ac:picMkLst>
        </pc:picChg>
      </pc:sldChg>
      <pc:sldChg chg="addSp delSp modSp add del mod">
        <pc:chgData name="양희규" userId="57e6bd9f-0716-4461-9c25-b98b57b2ad65" providerId="ADAL" clId="{10233ED0-1661-8A44-A4BE-3F4508EA2B63}" dt="2022-11-09T02:19:00.233" v="13061" actId="1076"/>
        <pc:sldMkLst>
          <pc:docMk/>
          <pc:sldMk cId="3669780726" sldId="766"/>
        </pc:sldMkLst>
        <pc:spChg chg="mod">
          <ac:chgData name="양희규" userId="57e6bd9f-0716-4461-9c25-b98b57b2ad65" providerId="ADAL" clId="{10233ED0-1661-8A44-A4BE-3F4508EA2B63}" dt="2022-11-08T16:10:54.901" v="11444" actId="20577"/>
          <ac:spMkLst>
            <pc:docMk/>
            <pc:sldMk cId="3669780726" sldId="766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9:37.944" v="12933" actId="20577"/>
          <ac:spMkLst>
            <pc:docMk/>
            <pc:sldMk cId="3669780726" sldId="766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6:11:22.065" v="11450" actId="1076"/>
          <ac:picMkLst>
            <pc:docMk/>
            <pc:sldMk cId="3669780726" sldId="766"/>
            <ac:picMk id="4" creationId="{B31C7864-6B86-FE26-5145-3ADA950B4642}"/>
          </ac:picMkLst>
        </pc:picChg>
        <pc:picChg chg="del">
          <ac:chgData name="양희규" userId="57e6bd9f-0716-4461-9c25-b98b57b2ad65" providerId="ADAL" clId="{10233ED0-1661-8A44-A4BE-3F4508EA2B63}" dt="2022-11-08T16:11:11.548" v="11445" actId="478"/>
          <ac:picMkLst>
            <pc:docMk/>
            <pc:sldMk cId="3669780726" sldId="766"/>
            <ac:picMk id="5" creationId="{05C9556C-404F-E917-49C8-2D1B1C73AD1A}"/>
          </ac:picMkLst>
        </pc:picChg>
        <pc:cxnChg chg="add mod">
          <ac:chgData name="양희규" userId="57e6bd9f-0716-4461-9c25-b98b57b2ad65" providerId="ADAL" clId="{10233ED0-1661-8A44-A4BE-3F4508EA2B63}" dt="2022-11-09T02:19:00.233" v="13061" actId="1076"/>
          <ac:cxnSpMkLst>
            <pc:docMk/>
            <pc:sldMk cId="3669780726" sldId="766"/>
            <ac:cxnSpMk id="7" creationId="{923CBAA3-D69A-6583-A452-FD4070675947}"/>
          </ac:cxnSpMkLst>
        </pc:cxnChg>
      </pc:sldChg>
      <pc:sldChg chg="add del">
        <pc:chgData name="양희규" userId="57e6bd9f-0716-4461-9c25-b98b57b2ad65" providerId="ADAL" clId="{10233ED0-1661-8A44-A4BE-3F4508EA2B63}" dt="2022-11-08T16:26:31.666" v="12771" actId="2696"/>
        <pc:sldMkLst>
          <pc:docMk/>
          <pc:sldMk cId="1646147711" sldId="767"/>
        </pc:sldMkLst>
      </pc:sldChg>
      <pc:sldChg chg="addSp delSp modSp add mod">
        <pc:chgData name="양희규" userId="57e6bd9f-0716-4461-9c25-b98b57b2ad65" providerId="ADAL" clId="{10233ED0-1661-8A44-A4BE-3F4508EA2B63}" dt="2022-11-09T02:05:53.028" v="13051" actId="20577"/>
        <pc:sldMkLst>
          <pc:docMk/>
          <pc:sldMk cId="3343928269" sldId="768"/>
        </pc:sldMkLst>
        <pc:spChg chg="mod">
          <ac:chgData name="양희규" userId="57e6bd9f-0716-4461-9c25-b98b57b2ad65" providerId="ADAL" clId="{10233ED0-1661-8A44-A4BE-3F4508EA2B63}" dt="2022-11-09T02:05:53.028" v="13051" actId="20577"/>
          <ac:spMkLst>
            <pc:docMk/>
            <pc:sldMk cId="3343928269" sldId="768"/>
            <ac:spMk id="2" creationId="{00000000-0000-0000-0000-000000000000}"/>
          </ac:spMkLst>
        </pc:spChg>
        <pc:spChg chg="mod">
          <ac:chgData name="양희규" userId="57e6bd9f-0716-4461-9c25-b98b57b2ad65" providerId="ADAL" clId="{10233ED0-1661-8A44-A4BE-3F4508EA2B63}" dt="2022-11-08T16:20:01.237" v="12353" actId="20577"/>
          <ac:spMkLst>
            <pc:docMk/>
            <pc:sldMk cId="3343928269" sldId="768"/>
            <ac:spMk id="3" creationId="{00000000-0000-0000-0000-000000000000}"/>
          </ac:spMkLst>
        </pc:spChg>
        <pc:picChg chg="add mod">
          <ac:chgData name="양희규" userId="57e6bd9f-0716-4461-9c25-b98b57b2ad65" providerId="ADAL" clId="{10233ED0-1661-8A44-A4BE-3F4508EA2B63}" dt="2022-11-08T16:19:44.736" v="12350" actId="1076"/>
          <ac:picMkLst>
            <pc:docMk/>
            <pc:sldMk cId="3343928269" sldId="768"/>
            <ac:picMk id="5" creationId="{2E608022-500F-288D-D01D-60FB87D0DDDD}"/>
          </ac:picMkLst>
        </pc:picChg>
        <pc:picChg chg="del">
          <ac:chgData name="양희규" userId="57e6bd9f-0716-4461-9c25-b98b57b2ad65" providerId="ADAL" clId="{10233ED0-1661-8A44-A4BE-3F4508EA2B63}" dt="2022-11-08T16:17:17.512" v="12190" actId="478"/>
          <ac:picMkLst>
            <pc:docMk/>
            <pc:sldMk cId="3343928269" sldId="768"/>
            <ac:picMk id="1026" creationId="{3107ECE8-CFC2-20E1-2251-A0CF2C0F7840}"/>
          </ac:picMkLst>
        </pc:picChg>
      </pc:sldChg>
      <pc:sldMasterChg chg="modSldLayout">
        <pc:chgData name="양희규" userId="57e6bd9f-0716-4461-9c25-b98b57b2ad65" providerId="ADAL" clId="{10233ED0-1661-8A44-A4BE-3F4508EA2B63}" dt="2022-11-09T02:04:36.469" v="12988" actId="20577"/>
        <pc:sldMasterMkLst>
          <pc:docMk/>
          <pc:sldMasterMk cId="0" sldId="2147483660"/>
        </pc:sldMasterMkLst>
        <pc:sldLayoutChg chg="modSp mod">
          <pc:chgData name="양희규" userId="57e6bd9f-0716-4461-9c25-b98b57b2ad65" providerId="ADAL" clId="{10233ED0-1661-8A44-A4BE-3F4508EA2B63}" dt="2022-11-09T02:04:36.469" v="12988" actId="20577"/>
          <pc:sldLayoutMkLst>
            <pc:docMk/>
            <pc:sldMasterMk cId="0" sldId="2147483660"/>
            <pc:sldLayoutMk cId="0" sldId="2147483662"/>
          </pc:sldLayoutMkLst>
          <pc:spChg chg="mod">
            <ac:chgData name="양희규" userId="57e6bd9f-0716-4461-9c25-b98b57b2ad65" providerId="ADAL" clId="{10233ED0-1661-8A44-A4BE-3F4508EA2B63}" dt="2022-11-09T02:04:36.469" v="12988" actId="20577"/>
            <ac:spMkLst>
              <pc:docMk/>
              <pc:sldMasterMk cId="0" sldId="2147483660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  <pc:docChgLst>
    <pc:chgData name="양희규" userId="57e6bd9f-0716-4461-9c25-b98b57b2ad65" providerId="ADAL" clId="{2D3559DA-D6C9-764D-A117-FD1A12D60AC0}"/>
    <pc:docChg chg="undo custSel addSld delSld modSld sldOrd modSection">
      <pc:chgData name="양희규" userId="57e6bd9f-0716-4461-9c25-b98b57b2ad65" providerId="ADAL" clId="{2D3559DA-D6C9-764D-A117-FD1A12D60AC0}" dt="2022-11-04T13:59:57.928" v="2194" actId="20577"/>
      <pc:docMkLst>
        <pc:docMk/>
      </pc:docMkLst>
      <pc:sldChg chg="modSp mod">
        <pc:chgData name="양희규" userId="57e6bd9f-0716-4461-9c25-b98b57b2ad65" providerId="ADAL" clId="{2D3559DA-D6C9-764D-A117-FD1A12D60AC0}" dt="2022-11-04T13:59:57.928" v="2194" actId="20577"/>
        <pc:sldMkLst>
          <pc:docMk/>
          <pc:sldMk cId="699077416" sldId="256"/>
        </pc:sldMkLst>
        <pc:spChg chg="mod">
          <ac:chgData name="양희규" userId="57e6bd9f-0716-4461-9c25-b98b57b2ad65" providerId="ADAL" clId="{2D3559DA-D6C9-764D-A117-FD1A12D60AC0}" dt="2022-11-04T13:59:57.928" v="2194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D3559DA-D6C9-764D-A117-FD1A12D60AC0}" dt="2022-11-03T14:05:23.130" v="2192" actId="20577"/>
        <pc:sldMkLst>
          <pc:docMk/>
          <pc:sldMk cId="334994637" sldId="336"/>
        </pc:sldMkLst>
        <pc:spChg chg="mod">
          <ac:chgData name="양희규" userId="57e6bd9f-0716-4461-9c25-b98b57b2ad65" providerId="ADAL" clId="{2D3559DA-D6C9-764D-A117-FD1A12D60AC0}" dt="2022-11-03T14:05:23.130" v="2192" actId="20577"/>
          <ac:spMkLst>
            <pc:docMk/>
            <pc:sldMk cId="334994637" sldId="336"/>
            <ac:spMk id="41" creationId="{00000000-0000-0000-0000-000000000000}"/>
          </ac:spMkLst>
        </pc:spChg>
      </pc:sldChg>
      <pc:sldChg chg="del">
        <pc:chgData name="양희규" userId="57e6bd9f-0716-4461-9c25-b98b57b2ad65" providerId="ADAL" clId="{2D3559DA-D6C9-764D-A117-FD1A12D60AC0}" dt="2022-11-03T13:04:05.874" v="35" actId="2696"/>
        <pc:sldMkLst>
          <pc:docMk/>
          <pc:sldMk cId="3458506199" sldId="714"/>
        </pc:sldMkLst>
      </pc:sldChg>
      <pc:sldChg chg="del">
        <pc:chgData name="양희규" userId="57e6bd9f-0716-4461-9c25-b98b57b2ad65" providerId="ADAL" clId="{2D3559DA-D6C9-764D-A117-FD1A12D60AC0}" dt="2022-11-03T13:04:06.271" v="36" actId="2696"/>
        <pc:sldMkLst>
          <pc:docMk/>
          <pc:sldMk cId="720570530" sldId="715"/>
        </pc:sldMkLst>
      </pc:sldChg>
      <pc:sldChg chg="del">
        <pc:chgData name="양희규" userId="57e6bd9f-0716-4461-9c25-b98b57b2ad65" providerId="ADAL" clId="{2D3559DA-D6C9-764D-A117-FD1A12D60AC0}" dt="2022-11-03T13:04:07.651" v="39" actId="2696"/>
        <pc:sldMkLst>
          <pc:docMk/>
          <pc:sldMk cId="2957740553" sldId="716"/>
        </pc:sldMkLst>
      </pc:sldChg>
      <pc:sldChg chg="del">
        <pc:chgData name="양희규" userId="57e6bd9f-0716-4461-9c25-b98b57b2ad65" providerId="ADAL" clId="{2D3559DA-D6C9-764D-A117-FD1A12D60AC0}" dt="2022-11-03T13:04:07.139" v="38" actId="2696"/>
        <pc:sldMkLst>
          <pc:docMk/>
          <pc:sldMk cId="3982174912" sldId="717"/>
        </pc:sldMkLst>
      </pc:sldChg>
      <pc:sldChg chg="del">
        <pc:chgData name="양희규" userId="57e6bd9f-0716-4461-9c25-b98b57b2ad65" providerId="ADAL" clId="{2D3559DA-D6C9-764D-A117-FD1A12D60AC0}" dt="2022-11-03T13:04:06.672" v="37" actId="2696"/>
        <pc:sldMkLst>
          <pc:docMk/>
          <pc:sldMk cId="2749207365" sldId="718"/>
        </pc:sldMkLst>
      </pc:sldChg>
      <pc:sldChg chg="del">
        <pc:chgData name="양희규" userId="57e6bd9f-0716-4461-9c25-b98b57b2ad65" providerId="ADAL" clId="{2D3559DA-D6C9-764D-A117-FD1A12D60AC0}" dt="2022-11-03T13:04:08.807" v="40" actId="2696"/>
        <pc:sldMkLst>
          <pc:docMk/>
          <pc:sldMk cId="1832514851" sldId="719"/>
        </pc:sldMkLst>
      </pc:sldChg>
      <pc:sldChg chg="addSp modSp mod">
        <pc:chgData name="양희규" userId="57e6bd9f-0716-4461-9c25-b98b57b2ad65" providerId="ADAL" clId="{2D3559DA-D6C9-764D-A117-FD1A12D60AC0}" dt="2022-11-03T13:39:44.271" v="1966"/>
        <pc:sldMkLst>
          <pc:docMk/>
          <pc:sldMk cId="1881567557" sldId="727"/>
        </pc:sldMkLst>
        <pc:spChg chg="mod">
          <ac:chgData name="양희규" userId="57e6bd9f-0716-4461-9c25-b98b57b2ad65" providerId="ADAL" clId="{2D3559DA-D6C9-764D-A117-FD1A12D60AC0}" dt="2022-11-03T13:39:44.271" v="1966"/>
          <ac:spMkLst>
            <pc:docMk/>
            <pc:sldMk cId="1881567557" sldId="727"/>
            <ac:spMk id="3" creationId="{00000000-0000-0000-0000-000000000000}"/>
          </ac:spMkLst>
        </pc:spChg>
        <pc:graphicFrameChg chg="add mod">
          <ac:chgData name="양희규" userId="57e6bd9f-0716-4461-9c25-b98b57b2ad65" providerId="ADAL" clId="{2D3559DA-D6C9-764D-A117-FD1A12D60AC0}" dt="2022-11-03T13:39:34.606" v="1964"/>
          <ac:graphicFrameMkLst>
            <pc:docMk/>
            <pc:sldMk cId="1881567557" sldId="727"/>
            <ac:graphicFrameMk id="4" creationId="{01E76ABB-DF71-37B6-19FD-352667F82386}"/>
          </ac:graphicFrameMkLst>
        </pc:graphicFrameChg>
      </pc:sldChg>
      <pc:sldChg chg="del">
        <pc:chgData name="양희규" userId="57e6bd9f-0716-4461-9c25-b98b57b2ad65" providerId="ADAL" clId="{2D3559DA-D6C9-764D-A117-FD1A12D60AC0}" dt="2022-11-03T13:04:10.011" v="41" actId="2696"/>
        <pc:sldMkLst>
          <pc:docMk/>
          <pc:sldMk cId="2410983986" sldId="732"/>
        </pc:sldMkLst>
      </pc:sldChg>
      <pc:sldChg chg="modSp add del mod">
        <pc:chgData name="양희규" userId="57e6bd9f-0716-4461-9c25-b98b57b2ad65" providerId="ADAL" clId="{2D3559DA-D6C9-764D-A117-FD1A12D60AC0}" dt="2022-11-03T13:10:27.977" v="92" actId="20577"/>
        <pc:sldMkLst>
          <pc:docMk/>
          <pc:sldMk cId="92249264" sldId="733"/>
        </pc:sldMkLst>
        <pc:spChg chg="mod">
          <ac:chgData name="양희규" userId="57e6bd9f-0716-4461-9c25-b98b57b2ad65" providerId="ADAL" clId="{2D3559DA-D6C9-764D-A117-FD1A12D60AC0}" dt="2022-11-03T13:10:27.977" v="92" actId="20577"/>
          <ac:spMkLst>
            <pc:docMk/>
            <pc:sldMk cId="92249264" sldId="733"/>
            <ac:spMk id="2" creationId="{00000000-0000-0000-0000-000000000000}"/>
          </ac:spMkLst>
        </pc:spChg>
      </pc:sldChg>
      <pc:sldChg chg="addSp delSp modSp mod">
        <pc:chgData name="양희규" userId="57e6bd9f-0716-4461-9c25-b98b57b2ad65" providerId="ADAL" clId="{2D3559DA-D6C9-764D-A117-FD1A12D60AC0}" dt="2022-11-03T13:17:06.718" v="687" actId="20577"/>
        <pc:sldMkLst>
          <pc:docMk/>
          <pc:sldMk cId="313495539" sldId="736"/>
        </pc:sldMkLst>
        <pc:spChg chg="mod">
          <ac:chgData name="양희규" userId="57e6bd9f-0716-4461-9c25-b98b57b2ad65" providerId="ADAL" clId="{2D3559DA-D6C9-764D-A117-FD1A12D60AC0}" dt="2022-11-03T13:17:06.718" v="687" actId="20577"/>
          <ac:spMkLst>
            <pc:docMk/>
            <pc:sldMk cId="313495539" sldId="736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01:10.766" v="28" actId="20577"/>
          <ac:spMkLst>
            <pc:docMk/>
            <pc:sldMk cId="313495539" sldId="736"/>
            <ac:spMk id="3" creationId="{00000000-0000-0000-0000-000000000000}"/>
          </ac:spMkLst>
        </pc:spChg>
        <pc:spChg chg="add del">
          <ac:chgData name="양희규" userId="57e6bd9f-0716-4461-9c25-b98b57b2ad65" providerId="ADAL" clId="{2D3559DA-D6C9-764D-A117-FD1A12D60AC0}" dt="2022-11-03T13:09:12.220" v="46" actId="22"/>
          <ac:spMkLst>
            <pc:docMk/>
            <pc:sldMk cId="313495539" sldId="736"/>
            <ac:spMk id="9" creationId="{6921F7BF-3453-3808-FDFE-BA1E4BE4C2BE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13" creationId="{B9CBDA19-3B21-7926-AB6D-E18601A92CCD}"/>
          </ac:spMkLst>
        </pc:spChg>
        <pc:spChg chg="del">
          <ac:chgData name="양희규" userId="57e6bd9f-0716-4461-9c25-b98b57b2ad65" providerId="ADAL" clId="{2D3559DA-D6C9-764D-A117-FD1A12D60AC0}" dt="2022-11-03T13:01:01.294" v="1" actId="478"/>
          <ac:spMkLst>
            <pc:docMk/>
            <pc:sldMk cId="313495539" sldId="736"/>
            <ac:spMk id="22" creationId="{5DC95FC4-11C4-9299-DEEC-4A3BDAAAC7D8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23" creationId="{1EBCF89D-5E65-3CA4-3513-5268870199E6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25" creationId="{93CB72A5-2180-E7BE-51DC-8D34DA581CCA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4" creationId="{F5BA1F48-5DDD-7B48-5EE3-F7CC1049CAF6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5" creationId="{36C59D97-39BB-A0D3-06E8-46476622688B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6" creationId="{0F20F8FF-DF76-5B0A-5737-DD2788DEB698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7" creationId="{D705863C-DCBB-C028-3BFB-72BA83580505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8" creationId="{22A504EB-B53C-3023-E802-8CB249E38DD0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49" creationId="{4BC6B743-055F-9851-FEA7-6F284F15E422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53" creationId="{45497967-4CF9-B9AA-FD37-C820FF45CAF3}"/>
          </ac:spMkLst>
        </pc:spChg>
        <pc:spChg chg="del">
          <ac:chgData name="양희규" userId="57e6bd9f-0716-4461-9c25-b98b57b2ad65" providerId="ADAL" clId="{2D3559DA-D6C9-764D-A117-FD1A12D60AC0}" dt="2022-11-03T13:00:58.281" v="0" actId="478"/>
          <ac:spMkLst>
            <pc:docMk/>
            <pc:sldMk cId="313495539" sldId="736"/>
            <ac:spMk id="60" creationId="{498872D0-181C-47B0-5D73-6BB95C6EF15C}"/>
          </ac:spMkLst>
        </pc:sp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5" creationId="{8661E496-539A-5674-F83D-F1EE932B8E38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7" creationId="{2F350E0A-54A5-488C-E0FF-4C0BA9746775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1" creationId="{2DEA4E76-7CB4-4A04-2DEC-7EB80D7C8A0D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4" creationId="{77A87E7B-3D95-4515-00E1-BAD0E164B1E9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15" creationId="{561C1FB5-9937-A1EE-FCC7-DC04307C2327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28" creationId="{7FFFA9A2-347C-268B-95E7-91469037BDEE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29" creationId="{56B36C57-1AE0-1C0A-D7B0-C84B3811469B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0" creationId="{C80010DD-3C2A-1009-A9BC-BD71F11BC6B1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4" creationId="{7D0B4E32-2D01-938B-002D-D0CAAAB3CD1B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5" creationId="{0643B2CD-8174-0497-108F-9C74A3488186}"/>
          </ac:graphicFrameMkLst>
        </pc:graphicFrameChg>
        <pc:graphicFrameChg chg="del">
          <ac:chgData name="양희규" userId="57e6bd9f-0716-4461-9c25-b98b57b2ad65" providerId="ADAL" clId="{2D3559DA-D6C9-764D-A117-FD1A12D60AC0}" dt="2022-11-03T13:00:58.281" v="0" actId="478"/>
          <ac:graphicFrameMkLst>
            <pc:docMk/>
            <pc:sldMk cId="313495539" sldId="736"/>
            <ac:graphicFrameMk id="37" creationId="{093E8B43-D282-A285-AF62-B139E3D31FD3}"/>
          </ac:graphicFrameMkLst>
        </pc:graphicFrameChg>
        <pc:picChg chg="add del mod">
          <ac:chgData name="양희규" userId="57e6bd9f-0716-4461-9c25-b98b57b2ad65" providerId="ADAL" clId="{2D3559DA-D6C9-764D-A117-FD1A12D60AC0}" dt="2022-11-03T13:09:10.699" v="44" actId="478"/>
          <ac:picMkLst>
            <pc:docMk/>
            <pc:sldMk cId="313495539" sldId="736"/>
            <ac:picMk id="6" creationId="{BD8EF752-DA70-04BF-DAA7-AD82CF33C9B1}"/>
          </ac:picMkLst>
        </pc:picChg>
        <pc:picChg chg="add mod">
          <ac:chgData name="양희규" userId="57e6bd9f-0716-4461-9c25-b98b57b2ad65" providerId="ADAL" clId="{2D3559DA-D6C9-764D-A117-FD1A12D60AC0}" dt="2022-11-03T13:09:34.319" v="52" actId="1076"/>
          <ac:picMkLst>
            <pc:docMk/>
            <pc:sldMk cId="313495539" sldId="736"/>
            <ac:picMk id="12" creationId="{E978ABB3-7232-C56D-8C08-1DF838267B4B}"/>
          </ac:picMkLst>
        </pc:pic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18" creationId="{12BBBC54-F6EC-BB01-0987-6F8BD6163A0C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19" creationId="{E9B7A09B-F006-9A3B-4A58-EEE7B586A29E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20" creationId="{3850B81F-11E4-E0B5-F074-719AA0C87CA9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21" creationId="{E9FFF753-FB3B-DAD0-2D36-17A7B7586298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32" creationId="{32E5BB6D-F863-39C4-D601-DEC66D1020D8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38" creationId="{670F1C66-AD82-EF1B-8428-A0E62593E48A}"/>
          </ac:cxnSpMkLst>
        </pc:cxnChg>
        <pc:cxnChg chg="del mod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40" creationId="{BE85AD8B-8A7B-7E84-C477-7EBB3059B064}"/>
          </ac:cxnSpMkLst>
        </pc:cxnChg>
        <pc:cxnChg chg="del">
          <ac:chgData name="양희규" userId="57e6bd9f-0716-4461-9c25-b98b57b2ad65" providerId="ADAL" clId="{2D3559DA-D6C9-764D-A117-FD1A12D60AC0}" dt="2022-11-03T13:00:58.281" v="0" actId="478"/>
          <ac:cxnSpMkLst>
            <pc:docMk/>
            <pc:sldMk cId="313495539" sldId="736"/>
            <ac:cxnSpMk id="50" creationId="{A4738323-2C54-DADF-EBD1-8298BE79F0FE}"/>
          </ac:cxnSpMkLst>
        </pc:cxnChg>
      </pc:sldChg>
      <pc:sldChg chg="modSp mod ord">
        <pc:chgData name="양희규" userId="57e6bd9f-0716-4461-9c25-b98b57b2ad65" providerId="ADAL" clId="{2D3559DA-D6C9-764D-A117-FD1A12D60AC0}" dt="2022-11-03T13:17:00.726" v="686" actId="20577"/>
        <pc:sldMkLst>
          <pc:docMk/>
          <pc:sldMk cId="361238796" sldId="741"/>
        </pc:sldMkLst>
        <pc:spChg chg="mod">
          <ac:chgData name="양희규" userId="57e6bd9f-0716-4461-9c25-b98b57b2ad65" providerId="ADAL" clId="{2D3559DA-D6C9-764D-A117-FD1A12D60AC0}" dt="2022-11-03T13:10:25.042" v="91" actId="20577"/>
          <ac:spMkLst>
            <pc:docMk/>
            <pc:sldMk cId="361238796" sldId="741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17:00.726" v="686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del">
        <pc:chgData name="양희규" userId="57e6bd9f-0716-4461-9c25-b98b57b2ad65" providerId="ADAL" clId="{2D3559DA-D6C9-764D-A117-FD1A12D60AC0}" dt="2022-11-03T13:10:04.687" v="53" actId="2696"/>
        <pc:sldMkLst>
          <pc:docMk/>
          <pc:sldMk cId="1778676865" sldId="742"/>
        </pc:sldMkLst>
      </pc:sldChg>
      <pc:sldChg chg="del">
        <pc:chgData name="양희규" userId="57e6bd9f-0716-4461-9c25-b98b57b2ad65" providerId="ADAL" clId="{2D3559DA-D6C9-764D-A117-FD1A12D60AC0}" dt="2022-11-03T13:17:10.292" v="688" actId="2696"/>
        <pc:sldMkLst>
          <pc:docMk/>
          <pc:sldMk cId="4159046531" sldId="743"/>
        </pc:sldMkLst>
      </pc:sldChg>
      <pc:sldChg chg="del">
        <pc:chgData name="양희규" userId="57e6bd9f-0716-4461-9c25-b98b57b2ad65" providerId="ADAL" clId="{2D3559DA-D6C9-764D-A117-FD1A12D60AC0}" dt="2022-11-03T13:10:05.578" v="54" actId="2696"/>
        <pc:sldMkLst>
          <pc:docMk/>
          <pc:sldMk cId="487760183" sldId="745"/>
        </pc:sldMkLst>
      </pc:sldChg>
      <pc:sldChg chg="modSp mod">
        <pc:chgData name="양희규" userId="57e6bd9f-0716-4461-9c25-b98b57b2ad65" providerId="ADAL" clId="{2D3559DA-D6C9-764D-A117-FD1A12D60AC0}" dt="2022-11-03T14:03:27.087" v="2149" actId="20577"/>
        <pc:sldMkLst>
          <pc:docMk/>
          <pc:sldMk cId="3910786483" sldId="747"/>
        </pc:sldMkLst>
        <pc:spChg chg="mod">
          <ac:chgData name="양희규" userId="57e6bd9f-0716-4461-9c25-b98b57b2ad65" providerId="ADAL" clId="{2D3559DA-D6C9-764D-A117-FD1A12D60AC0}" dt="2022-11-03T14:03:27.087" v="2149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17:53.706" v="782" actId="20577"/>
          <ac:spMkLst>
            <pc:docMk/>
            <pc:sldMk cId="3910786483" sldId="747"/>
            <ac:spMk id="3" creationId="{00000000-0000-0000-0000-000000000000}"/>
          </ac:spMkLst>
        </pc:spChg>
      </pc:sldChg>
      <pc:sldChg chg="addSp delSp modSp mod">
        <pc:chgData name="양희규" userId="57e6bd9f-0716-4461-9c25-b98b57b2ad65" providerId="ADAL" clId="{2D3559DA-D6C9-764D-A117-FD1A12D60AC0}" dt="2022-11-03T14:03:30.285" v="2151" actId="20577"/>
        <pc:sldMkLst>
          <pc:docMk/>
          <pc:sldMk cId="724293245" sldId="748"/>
        </pc:sldMkLst>
        <pc:spChg chg="mod">
          <ac:chgData name="양희규" userId="57e6bd9f-0716-4461-9c25-b98b57b2ad65" providerId="ADAL" clId="{2D3559DA-D6C9-764D-A117-FD1A12D60AC0}" dt="2022-11-03T14:03:30.285" v="2151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2:47.548" v="817" actId="20577"/>
          <ac:spMkLst>
            <pc:docMk/>
            <pc:sldMk cId="724293245" sldId="748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21:12.002" v="795" actId="478"/>
          <ac:picMkLst>
            <pc:docMk/>
            <pc:sldMk cId="724293245" sldId="748"/>
            <ac:picMk id="4" creationId="{3B9688ED-9577-BB33-92FD-C72A7E97020D}"/>
          </ac:picMkLst>
        </pc:picChg>
        <pc:picChg chg="add mod">
          <ac:chgData name="양희규" userId="57e6bd9f-0716-4461-9c25-b98b57b2ad65" providerId="ADAL" clId="{2D3559DA-D6C9-764D-A117-FD1A12D60AC0}" dt="2022-11-03T13:21:44.877" v="799" actId="1076"/>
          <ac:picMkLst>
            <pc:docMk/>
            <pc:sldMk cId="724293245" sldId="748"/>
            <ac:picMk id="5" creationId="{1615E24B-BEEE-4E38-68E2-1FDB3487C0DA}"/>
          </ac:picMkLst>
        </pc:picChg>
      </pc:sldChg>
      <pc:sldChg chg="addSp delSp modSp mod">
        <pc:chgData name="양희규" userId="57e6bd9f-0716-4461-9c25-b98b57b2ad65" providerId="ADAL" clId="{2D3559DA-D6C9-764D-A117-FD1A12D60AC0}" dt="2022-11-03T14:03:46.246" v="2163" actId="20577"/>
        <pc:sldMkLst>
          <pc:docMk/>
          <pc:sldMk cId="2256065321" sldId="749"/>
        </pc:sldMkLst>
        <pc:spChg chg="mod">
          <ac:chgData name="양희규" userId="57e6bd9f-0716-4461-9c25-b98b57b2ad65" providerId="ADAL" clId="{2D3559DA-D6C9-764D-A117-FD1A12D60AC0}" dt="2022-11-03T14:03:46.246" v="2163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41:49.269" v="2108" actId="20577"/>
          <ac:spMkLst>
            <pc:docMk/>
            <pc:sldMk cId="2256065321" sldId="749"/>
            <ac:spMk id="3" creationId="{00000000-0000-0000-0000-000000000000}"/>
          </ac:spMkLst>
        </pc:spChg>
        <pc:picChg chg="add mod">
          <ac:chgData name="양희규" userId="57e6bd9f-0716-4461-9c25-b98b57b2ad65" providerId="ADAL" clId="{2D3559DA-D6C9-764D-A117-FD1A12D60AC0}" dt="2022-11-03T13:41:20.082" v="2054" actId="1076"/>
          <ac:picMkLst>
            <pc:docMk/>
            <pc:sldMk cId="2256065321" sldId="749"/>
            <ac:picMk id="4" creationId="{A2E71D94-05DD-E0FC-9242-187BB9179180}"/>
          </ac:picMkLst>
        </pc:picChg>
        <pc:picChg chg="del">
          <ac:chgData name="양희규" userId="57e6bd9f-0716-4461-9c25-b98b57b2ad65" providerId="ADAL" clId="{2D3559DA-D6C9-764D-A117-FD1A12D60AC0}" dt="2022-11-03T13:23:14.061" v="826" actId="478"/>
          <ac:picMkLst>
            <pc:docMk/>
            <pc:sldMk cId="2256065321" sldId="749"/>
            <ac:picMk id="5" creationId="{F38D7504-32B3-D308-4EF4-058395676777}"/>
          </ac:picMkLst>
        </pc:picChg>
      </pc:sldChg>
      <pc:sldChg chg="del">
        <pc:chgData name="양희규" userId="57e6bd9f-0716-4461-9c25-b98b57b2ad65" providerId="ADAL" clId="{2D3559DA-D6C9-764D-A117-FD1A12D60AC0}" dt="2022-11-03T14:03:19.379" v="2147" actId="2696"/>
        <pc:sldMkLst>
          <pc:docMk/>
          <pc:sldMk cId="3958336054" sldId="750"/>
        </pc:sldMkLst>
      </pc:sldChg>
      <pc:sldChg chg="addSp delSp modSp del mod">
        <pc:chgData name="양희규" userId="57e6bd9f-0716-4461-9c25-b98b57b2ad65" providerId="ADAL" clId="{2D3559DA-D6C9-764D-A117-FD1A12D60AC0}" dt="2022-11-03T13:39:41.969" v="1965" actId="2696"/>
        <pc:sldMkLst>
          <pc:docMk/>
          <pc:sldMk cId="648178439" sldId="751"/>
        </pc:sldMkLst>
        <pc:spChg chg="mod">
          <ac:chgData name="양희규" userId="57e6bd9f-0716-4461-9c25-b98b57b2ad65" providerId="ADAL" clId="{2D3559DA-D6C9-764D-A117-FD1A12D60AC0}" dt="2022-11-03T13:24:03.404" v="875" actId="20577"/>
          <ac:spMkLst>
            <pc:docMk/>
            <pc:sldMk cId="648178439" sldId="751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4:25.996" v="930" actId="20577"/>
          <ac:spMkLst>
            <pc:docMk/>
            <pc:sldMk cId="648178439" sldId="751"/>
            <ac:spMk id="3" creationId="{00000000-0000-0000-0000-000000000000}"/>
          </ac:spMkLst>
        </pc:spChg>
        <pc:graphicFrameChg chg="add del mod">
          <ac:chgData name="양희규" userId="57e6bd9f-0716-4461-9c25-b98b57b2ad65" providerId="ADAL" clId="{2D3559DA-D6C9-764D-A117-FD1A12D60AC0}" dt="2022-11-03T13:25:38.422" v="935" actId="478"/>
          <ac:graphicFrameMkLst>
            <pc:docMk/>
            <pc:sldMk cId="648178439" sldId="751"/>
            <ac:graphicFrameMk id="4" creationId="{D5579D8C-2296-A293-0945-39CD39E9B2B9}"/>
          </ac:graphicFrameMkLst>
        </pc:graphicFrameChg>
        <pc:graphicFrameChg chg="add mod modGraphic">
          <ac:chgData name="양희규" userId="57e6bd9f-0716-4461-9c25-b98b57b2ad65" providerId="ADAL" clId="{2D3559DA-D6C9-764D-A117-FD1A12D60AC0}" dt="2022-11-03T13:38:39.628" v="1962" actId="404"/>
          <ac:graphicFrameMkLst>
            <pc:docMk/>
            <pc:sldMk cId="648178439" sldId="751"/>
            <ac:graphicFrameMk id="5" creationId="{83D98F3D-FEFE-D4C6-910B-3E5E77460E2D}"/>
          </ac:graphicFrameMkLst>
        </pc:graphicFrameChg>
      </pc:sldChg>
      <pc:sldChg chg="addSp modSp add mod">
        <pc:chgData name="양희규" userId="57e6bd9f-0716-4461-9c25-b98b57b2ad65" providerId="ADAL" clId="{2D3559DA-D6C9-764D-A117-FD1A12D60AC0}" dt="2022-11-03T14:03:35.526" v="2155" actId="20577"/>
        <pc:sldMkLst>
          <pc:docMk/>
          <pc:sldMk cId="164957792" sldId="752"/>
        </pc:sldMkLst>
        <pc:spChg chg="mod">
          <ac:chgData name="양희규" userId="57e6bd9f-0716-4461-9c25-b98b57b2ad65" providerId="ADAL" clId="{2D3559DA-D6C9-764D-A117-FD1A12D60AC0}" dt="2022-11-03T14:03:35.526" v="2155" actId="20577"/>
          <ac:spMkLst>
            <pc:docMk/>
            <pc:sldMk cId="164957792" sldId="752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2:54.449" v="821" actId="20577"/>
          <ac:spMkLst>
            <pc:docMk/>
            <pc:sldMk cId="164957792" sldId="752"/>
            <ac:spMk id="3" creationId="{00000000-0000-0000-0000-000000000000}"/>
          </ac:spMkLst>
        </pc:spChg>
        <pc:picChg chg="add mod">
          <ac:chgData name="양희규" userId="57e6bd9f-0716-4461-9c25-b98b57b2ad65" providerId="ADAL" clId="{2D3559DA-D6C9-764D-A117-FD1A12D60AC0}" dt="2022-11-03T13:22:08.449" v="805" actId="1076"/>
          <ac:picMkLst>
            <pc:docMk/>
            <pc:sldMk cId="164957792" sldId="752"/>
            <ac:picMk id="4" creationId="{FFFF8408-B303-4A9A-1C7D-89353D7D6856}"/>
          </ac:picMkLst>
        </pc:picChg>
      </pc:sldChg>
      <pc:sldChg chg="addSp delSp modSp add mod">
        <pc:chgData name="양희규" userId="57e6bd9f-0716-4461-9c25-b98b57b2ad65" providerId="ADAL" clId="{2D3559DA-D6C9-764D-A117-FD1A12D60AC0}" dt="2022-11-03T14:03:41.342" v="2159" actId="20577"/>
        <pc:sldMkLst>
          <pc:docMk/>
          <pc:sldMk cId="4005614843" sldId="753"/>
        </pc:sldMkLst>
        <pc:spChg chg="mod">
          <ac:chgData name="양희규" userId="57e6bd9f-0716-4461-9c25-b98b57b2ad65" providerId="ADAL" clId="{2D3559DA-D6C9-764D-A117-FD1A12D60AC0}" dt="2022-11-03T14:03:41.342" v="2159" actId="20577"/>
          <ac:spMkLst>
            <pc:docMk/>
            <pc:sldMk cId="4005614843" sldId="753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23:00.787" v="825" actId="20577"/>
          <ac:spMkLst>
            <pc:docMk/>
            <pc:sldMk cId="4005614843" sldId="753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22:33.833" v="807" actId="478"/>
          <ac:picMkLst>
            <pc:docMk/>
            <pc:sldMk cId="4005614843" sldId="753"/>
            <ac:picMk id="4" creationId="{FFFF8408-B303-4A9A-1C7D-89353D7D6856}"/>
          </ac:picMkLst>
        </pc:picChg>
        <pc:picChg chg="del">
          <ac:chgData name="양희규" userId="57e6bd9f-0716-4461-9c25-b98b57b2ad65" providerId="ADAL" clId="{2D3559DA-D6C9-764D-A117-FD1A12D60AC0}" dt="2022-11-03T13:22:35.284" v="808" actId="478"/>
          <ac:picMkLst>
            <pc:docMk/>
            <pc:sldMk cId="4005614843" sldId="753"/>
            <ac:picMk id="5" creationId="{1615E24B-BEEE-4E38-68E2-1FDB3487C0DA}"/>
          </ac:picMkLst>
        </pc:picChg>
        <pc:picChg chg="add mod">
          <ac:chgData name="양희규" userId="57e6bd9f-0716-4461-9c25-b98b57b2ad65" providerId="ADAL" clId="{2D3559DA-D6C9-764D-A117-FD1A12D60AC0}" dt="2022-11-03T13:22:40.223" v="811" actId="1076"/>
          <ac:picMkLst>
            <pc:docMk/>
            <pc:sldMk cId="4005614843" sldId="753"/>
            <ac:picMk id="6" creationId="{59115FC7-C712-8749-76A6-D8892ADC3C1F}"/>
          </ac:picMkLst>
        </pc:picChg>
      </pc:sldChg>
      <pc:sldChg chg="addSp delSp modSp add mod">
        <pc:chgData name="양희규" userId="57e6bd9f-0716-4461-9c25-b98b57b2ad65" providerId="ADAL" clId="{2D3559DA-D6C9-764D-A117-FD1A12D60AC0}" dt="2022-11-03T14:03:52.344" v="2167" actId="20577"/>
        <pc:sldMkLst>
          <pc:docMk/>
          <pc:sldMk cId="240541163" sldId="754"/>
        </pc:sldMkLst>
        <pc:spChg chg="mod">
          <ac:chgData name="양희규" userId="57e6bd9f-0716-4461-9c25-b98b57b2ad65" providerId="ADAL" clId="{2D3559DA-D6C9-764D-A117-FD1A12D60AC0}" dt="2022-11-03T14:03:52.344" v="2167" actId="20577"/>
          <ac:spMkLst>
            <pc:docMk/>
            <pc:sldMk cId="240541163" sldId="754"/>
            <ac:spMk id="2" creationId="{00000000-0000-0000-0000-000000000000}"/>
          </ac:spMkLst>
        </pc:spChg>
        <pc:spChg chg="mod">
          <ac:chgData name="양희규" userId="57e6bd9f-0716-4461-9c25-b98b57b2ad65" providerId="ADAL" clId="{2D3559DA-D6C9-764D-A117-FD1A12D60AC0}" dt="2022-11-03T13:42:33.404" v="2142" actId="20577"/>
          <ac:spMkLst>
            <pc:docMk/>
            <pc:sldMk cId="240541163" sldId="754"/>
            <ac:spMk id="3" creationId="{00000000-0000-0000-0000-000000000000}"/>
          </ac:spMkLst>
        </pc:spChg>
        <pc:picChg chg="del">
          <ac:chgData name="양희규" userId="57e6bd9f-0716-4461-9c25-b98b57b2ad65" providerId="ADAL" clId="{2D3559DA-D6C9-764D-A117-FD1A12D60AC0}" dt="2022-11-03T13:42:37.700" v="2143" actId="478"/>
          <ac:picMkLst>
            <pc:docMk/>
            <pc:sldMk cId="240541163" sldId="754"/>
            <ac:picMk id="4" creationId="{A2E71D94-05DD-E0FC-9242-187BB9179180}"/>
          </ac:picMkLst>
        </pc:picChg>
        <pc:picChg chg="add mod">
          <ac:chgData name="양희규" userId="57e6bd9f-0716-4461-9c25-b98b57b2ad65" providerId="ADAL" clId="{2D3559DA-D6C9-764D-A117-FD1A12D60AC0}" dt="2022-11-03T14:03:17.027" v="2146" actId="1076"/>
          <ac:picMkLst>
            <pc:docMk/>
            <pc:sldMk cId="240541163" sldId="754"/>
            <ac:picMk id="5" creationId="{05C9556C-404F-E917-49C8-2D1B1C73AD1A}"/>
          </ac:picMkLst>
        </pc:picChg>
      </pc:sldChg>
    </pc:docChg>
  </pc:docChgLst>
  <pc:docChgLst>
    <pc:chgData name="양희규" userId="57e6bd9f-0716-4461-9c25-b98b57b2ad65" providerId="ADAL" clId="{210625B6-F8FB-7546-BBD2-AADF40CD0A61}"/>
    <pc:docChg chg="undo custSel modSld">
      <pc:chgData name="양희규" userId="57e6bd9f-0716-4461-9c25-b98b57b2ad65" providerId="ADAL" clId="{210625B6-F8FB-7546-BBD2-AADF40CD0A61}" dt="2022-11-23T05:02:01.728" v="1210" actId="20577"/>
      <pc:docMkLst>
        <pc:docMk/>
      </pc:docMkLst>
      <pc:sldChg chg="modSp mod">
        <pc:chgData name="양희규" userId="57e6bd9f-0716-4461-9c25-b98b57b2ad65" providerId="ADAL" clId="{210625B6-F8FB-7546-BBD2-AADF40CD0A61}" dt="2022-11-22T15:14:47.362" v="47" actId="20577"/>
        <pc:sldMkLst>
          <pc:docMk/>
          <pc:sldMk cId="699077416" sldId="256"/>
        </pc:sldMkLst>
        <pc:spChg chg="mod">
          <ac:chgData name="양희규" userId="57e6bd9f-0716-4461-9c25-b98b57b2ad65" providerId="ADAL" clId="{210625B6-F8FB-7546-BBD2-AADF40CD0A61}" dt="2022-11-22T15:14:35.683" v="43" actId="20577"/>
          <ac:spMkLst>
            <pc:docMk/>
            <pc:sldMk cId="699077416" sldId="256"/>
            <ac:spMk id="2" creationId="{00000000-0000-0000-0000-000000000000}"/>
          </ac:spMkLst>
        </pc:spChg>
        <pc:spChg chg="mod">
          <ac:chgData name="양희규" userId="57e6bd9f-0716-4461-9c25-b98b57b2ad65" providerId="ADAL" clId="{210625B6-F8FB-7546-BBD2-AADF40CD0A61}" dt="2022-11-22T15:14:47.362" v="47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2T15:14:54.899" v="49" actId="20577"/>
        <pc:sldMkLst>
          <pc:docMk/>
          <pc:sldMk cId="334994637" sldId="336"/>
        </pc:sldMkLst>
        <pc:spChg chg="mod">
          <ac:chgData name="양희규" userId="57e6bd9f-0716-4461-9c25-b98b57b2ad65" providerId="ADAL" clId="{210625B6-F8FB-7546-BBD2-AADF40CD0A61}" dt="2022-11-22T15:14:54.899" v="49" actId="20577"/>
          <ac:spMkLst>
            <pc:docMk/>
            <pc:sldMk cId="334994637" sldId="336"/>
            <ac:spMk id="41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2T15:16:10.491" v="104" actId="20577"/>
        <pc:sldMkLst>
          <pc:docMk/>
          <pc:sldMk cId="92249264" sldId="733"/>
        </pc:sldMkLst>
        <pc:spChg chg="mod">
          <ac:chgData name="양희규" userId="57e6bd9f-0716-4461-9c25-b98b57b2ad65" providerId="ADAL" clId="{210625B6-F8FB-7546-BBD2-AADF40CD0A61}" dt="2022-11-22T15:16:10.491" v="104" actId="20577"/>
          <ac:spMkLst>
            <pc:docMk/>
            <pc:sldMk cId="92249264" sldId="733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3T05:02:01.728" v="1210" actId="20577"/>
        <pc:sldMkLst>
          <pc:docMk/>
          <pc:sldMk cId="3910786483" sldId="747"/>
        </pc:sldMkLst>
        <pc:spChg chg="mod">
          <ac:chgData name="양희규" userId="57e6bd9f-0716-4461-9c25-b98b57b2ad65" providerId="ADAL" clId="{210625B6-F8FB-7546-BBD2-AADF40CD0A61}" dt="2022-11-23T05:02:01.728" v="1210" actId="20577"/>
          <ac:spMkLst>
            <pc:docMk/>
            <pc:sldMk cId="3910786483" sldId="747"/>
            <ac:spMk id="3" creationId="{00000000-0000-0000-0000-000000000000}"/>
          </ac:spMkLst>
        </pc:spChg>
      </pc:sldChg>
      <pc:sldChg chg="modSp">
        <pc:chgData name="양희규" userId="57e6bd9f-0716-4461-9c25-b98b57b2ad65" providerId="ADAL" clId="{210625B6-F8FB-7546-BBD2-AADF40CD0A61}" dt="2022-11-22T17:55:19.056" v="1016" actId="20577"/>
        <pc:sldMkLst>
          <pc:docMk/>
          <pc:sldMk cId="3324923282" sldId="755"/>
        </pc:sldMkLst>
        <pc:spChg chg="mod">
          <ac:chgData name="양희규" userId="57e6bd9f-0716-4461-9c25-b98b57b2ad65" providerId="ADAL" clId="{210625B6-F8FB-7546-BBD2-AADF40CD0A61}" dt="2022-11-22T17:55:19.056" v="1016" actId="20577"/>
          <ac:spMkLst>
            <pc:docMk/>
            <pc:sldMk cId="3324923282" sldId="755"/>
            <ac:spMk id="6" creationId="{59015FDF-2884-AFAB-C55D-DEC61B1B004A}"/>
          </ac:spMkLst>
        </pc:spChg>
      </pc:sldChg>
      <pc:sldChg chg="modSp mod">
        <pc:chgData name="양희규" userId="57e6bd9f-0716-4461-9c25-b98b57b2ad65" providerId="ADAL" clId="{210625B6-F8FB-7546-BBD2-AADF40CD0A61}" dt="2022-11-22T17:53:04.539" v="813" actId="20577"/>
        <pc:sldMkLst>
          <pc:docMk/>
          <pc:sldMk cId="4003744740" sldId="757"/>
        </pc:sldMkLst>
        <pc:spChg chg="mod">
          <ac:chgData name="양희규" userId="57e6bd9f-0716-4461-9c25-b98b57b2ad65" providerId="ADAL" clId="{210625B6-F8FB-7546-BBD2-AADF40CD0A61}" dt="2022-11-22T17:53:04.539" v="813" actId="20577"/>
          <ac:spMkLst>
            <pc:docMk/>
            <pc:sldMk cId="4003744740" sldId="757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2T17:54:29.252" v="925" actId="114"/>
        <pc:sldMkLst>
          <pc:docMk/>
          <pc:sldMk cId="3690912893" sldId="759"/>
        </pc:sldMkLst>
        <pc:spChg chg="mod">
          <ac:chgData name="양희규" userId="57e6bd9f-0716-4461-9c25-b98b57b2ad65" providerId="ADAL" clId="{210625B6-F8FB-7546-BBD2-AADF40CD0A61}" dt="2022-11-22T17:54:29.252" v="925" actId="114"/>
          <ac:spMkLst>
            <pc:docMk/>
            <pc:sldMk cId="3690912893" sldId="759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2T15:22:18.249" v="582" actId="20577"/>
        <pc:sldMkLst>
          <pc:docMk/>
          <pc:sldMk cId="2901540000" sldId="760"/>
        </pc:sldMkLst>
        <pc:spChg chg="mod">
          <ac:chgData name="양희규" userId="57e6bd9f-0716-4461-9c25-b98b57b2ad65" providerId="ADAL" clId="{210625B6-F8FB-7546-BBD2-AADF40CD0A61}" dt="2022-11-22T15:22:18.249" v="582" actId="20577"/>
          <ac:spMkLst>
            <pc:docMk/>
            <pc:sldMk cId="2901540000" sldId="760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2T17:48:52.340" v="730" actId="20577"/>
        <pc:sldMkLst>
          <pc:docMk/>
          <pc:sldMk cId="2644708170" sldId="761"/>
        </pc:sldMkLst>
        <pc:spChg chg="mod">
          <ac:chgData name="양희규" userId="57e6bd9f-0716-4461-9c25-b98b57b2ad65" providerId="ADAL" clId="{210625B6-F8FB-7546-BBD2-AADF40CD0A61}" dt="2022-11-22T17:48:52.340" v="730" actId="20577"/>
          <ac:spMkLst>
            <pc:docMk/>
            <pc:sldMk cId="2644708170" sldId="761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210625B6-F8FB-7546-BBD2-AADF40CD0A61}" dt="2022-11-23T05:00:19.007" v="1137" actId="20577"/>
        <pc:sldMkLst>
          <pc:docMk/>
          <pc:sldMk cId="2477924699" sldId="764"/>
        </pc:sldMkLst>
        <pc:spChg chg="mod">
          <ac:chgData name="양희규" userId="57e6bd9f-0716-4461-9c25-b98b57b2ad65" providerId="ADAL" clId="{210625B6-F8FB-7546-BBD2-AADF40CD0A61}" dt="2022-11-23T05:00:19.007" v="1137" actId="20577"/>
          <ac:spMkLst>
            <pc:docMk/>
            <pc:sldMk cId="2477924699" sldId="764"/>
            <ac:spMk id="3" creationId="{00000000-0000-0000-0000-000000000000}"/>
          </ac:spMkLst>
        </pc:spChg>
      </pc:sldChg>
      <pc:sldChg chg="addSp delSp modSp mod">
        <pc:chgData name="양희규" userId="57e6bd9f-0716-4461-9c25-b98b57b2ad65" providerId="ADAL" clId="{210625B6-F8FB-7546-BBD2-AADF40CD0A61}" dt="2022-11-23T02:55:58.128" v="1085" actId="20577"/>
        <pc:sldMkLst>
          <pc:docMk/>
          <pc:sldMk cId="2143727169" sldId="765"/>
        </pc:sldMkLst>
        <pc:spChg chg="mod">
          <ac:chgData name="양희규" userId="57e6bd9f-0716-4461-9c25-b98b57b2ad65" providerId="ADAL" clId="{210625B6-F8FB-7546-BBD2-AADF40CD0A61}" dt="2022-11-23T02:55:58.128" v="1085" actId="20577"/>
          <ac:spMkLst>
            <pc:docMk/>
            <pc:sldMk cId="2143727169" sldId="765"/>
            <ac:spMk id="3" creationId="{00000000-0000-0000-0000-000000000000}"/>
          </ac:spMkLst>
        </pc:spChg>
        <pc:picChg chg="del">
          <ac:chgData name="양희규" userId="57e6bd9f-0716-4461-9c25-b98b57b2ad65" providerId="ADAL" clId="{210625B6-F8FB-7546-BBD2-AADF40CD0A61}" dt="2022-11-23T02:55:42.143" v="1075" actId="478"/>
          <ac:picMkLst>
            <pc:docMk/>
            <pc:sldMk cId="2143727169" sldId="765"/>
            <ac:picMk id="5" creationId="{C6E100C4-061E-555D-DB29-58FE91B71950}"/>
          </ac:picMkLst>
        </pc:picChg>
        <pc:picChg chg="add mod">
          <ac:chgData name="양희규" userId="57e6bd9f-0716-4461-9c25-b98b57b2ad65" providerId="ADAL" clId="{210625B6-F8FB-7546-BBD2-AADF40CD0A61}" dt="2022-11-23T02:55:48.418" v="1079" actId="1076"/>
          <ac:picMkLst>
            <pc:docMk/>
            <pc:sldMk cId="2143727169" sldId="765"/>
            <ac:picMk id="6" creationId="{28690769-D784-9F64-935A-232329A99986}"/>
          </ac:picMkLst>
        </pc:picChg>
      </pc:sldChg>
      <pc:sldChg chg="addSp delSp modSp mod">
        <pc:chgData name="양희규" userId="57e6bd9f-0716-4461-9c25-b98b57b2ad65" providerId="ADAL" clId="{210625B6-F8FB-7546-BBD2-AADF40CD0A61}" dt="2022-11-23T02:55:05.140" v="1074" actId="20577"/>
        <pc:sldMkLst>
          <pc:docMk/>
          <pc:sldMk cId="3669780726" sldId="766"/>
        </pc:sldMkLst>
        <pc:spChg chg="mod">
          <ac:chgData name="양희규" userId="57e6bd9f-0716-4461-9c25-b98b57b2ad65" providerId="ADAL" clId="{210625B6-F8FB-7546-BBD2-AADF40CD0A61}" dt="2022-11-23T02:55:05.140" v="1074" actId="20577"/>
          <ac:spMkLst>
            <pc:docMk/>
            <pc:sldMk cId="3669780726" sldId="766"/>
            <ac:spMk id="3" creationId="{00000000-0000-0000-0000-000000000000}"/>
          </ac:spMkLst>
        </pc:spChg>
        <pc:picChg chg="del">
          <ac:chgData name="양희규" userId="57e6bd9f-0716-4461-9c25-b98b57b2ad65" providerId="ADAL" clId="{210625B6-F8FB-7546-BBD2-AADF40CD0A61}" dt="2022-11-23T02:54:35.775" v="1062" actId="478"/>
          <ac:picMkLst>
            <pc:docMk/>
            <pc:sldMk cId="3669780726" sldId="766"/>
            <ac:picMk id="4" creationId="{B31C7864-6B86-FE26-5145-3ADA950B4642}"/>
          </ac:picMkLst>
        </pc:picChg>
        <pc:picChg chg="add mod">
          <ac:chgData name="양희규" userId="57e6bd9f-0716-4461-9c25-b98b57b2ad65" providerId="ADAL" clId="{210625B6-F8FB-7546-BBD2-AADF40CD0A61}" dt="2022-11-23T02:54:46.598" v="1067" actId="1076"/>
          <ac:picMkLst>
            <pc:docMk/>
            <pc:sldMk cId="3669780726" sldId="766"/>
            <ac:picMk id="6" creationId="{60F4E9DA-BF75-1ABC-5871-15FB37A83CEF}"/>
          </ac:picMkLst>
        </pc:picChg>
        <pc:cxnChg chg="mod">
          <ac:chgData name="양희규" userId="57e6bd9f-0716-4461-9c25-b98b57b2ad65" providerId="ADAL" clId="{210625B6-F8FB-7546-BBD2-AADF40CD0A61}" dt="2022-11-23T02:54:59.087" v="1070" actId="1076"/>
          <ac:cxnSpMkLst>
            <pc:docMk/>
            <pc:sldMk cId="3669780726" sldId="766"/>
            <ac:cxnSpMk id="7" creationId="{923CBAA3-D69A-6583-A452-FD4070675947}"/>
          </ac:cxnSpMkLst>
        </pc:cxnChg>
      </pc:sldChg>
      <pc:sldChg chg="addSp modSp mod">
        <pc:chgData name="양희규" userId="57e6bd9f-0716-4461-9c25-b98b57b2ad65" providerId="ADAL" clId="{210625B6-F8FB-7546-BBD2-AADF40CD0A61}" dt="2022-11-23T02:56:38.759" v="1093" actId="14100"/>
        <pc:sldMkLst>
          <pc:docMk/>
          <pc:sldMk cId="3343928269" sldId="768"/>
        </pc:sldMkLst>
        <pc:spChg chg="add mod">
          <ac:chgData name="양희규" userId="57e6bd9f-0716-4461-9c25-b98b57b2ad65" providerId="ADAL" clId="{210625B6-F8FB-7546-BBD2-AADF40CD0A61}" dt="2022-11-23T02:56:38.759" v="1093" actId="14100"/>
          <ac:spMkLst>
            <pc:docMk/>
            <pc:sldMk cId="3343928269" sldId="768"/>
            <ac:spMk id="4" creationId="{87039783-EA53-C1E1-F1E9-5A3FB892E593}"/>
          </ac:spMkLst>
        </pc:spChg>
        <pc:picChg chg="mod">
          <ac:chgData name="양희규" userId="57e6bd9f-0716-4461-9c25-b98b57b2ad65" providerId="ADAL" clId="{210625B6-F8FB-7546-BBD2-AADF40CD0A61}" dt="2022-11-23T02:56:06.802" v="1086" actId="1076"/>
          <ac:picMkLst>
            <pc:docMk/>
            <pc:sldMk cId="3343928269" sldId="768"/>
            <ac:picMk id="5" creationId="{2E608022-500F-288D-D01D-60FB87D0DDDD}"/>
          </ac:picMkLst>
        </pc:picChg>
      </pc:sldChg>
    </pc:docChg>
  </pc:docChgLst>
  <pc:docChgLst>
    <pc:chgData name="양희규" userId="57e6bd9f-0716-4461-9c25-b98b57b2ad65" providerId="ADAL" clId="{4270F503-B6BD-954D-AB7F-272F0172341C}"/>
    <pc:docChg chg="undo custSel addSld delSld modSld modMainMaster modSection">
      <pc:chgData name="양희규" userId="57e6bd9f-0716-4461-9c25-b98b57b2ad65" providerId="ADAL" clId="{4270F503-B6BD-954D-AB7F-272F0172341C}" dt="2022-09-27T22:34:25.008" v="1767" actId="20577"/>
      <pc:docMkLst>
        <pc:docMk/>
      </pc:docMkLst>
      <pc:sldChg chg="modSp mod">
        <pc:chgData name="양희규" userId="57e6bd9f-0716-4461-9c25-b98b57b2ad65" providerId="ADAL" clId="{4270F503-B6BD-954D-AB7F-272F0172341C}" dt="2022-09-27T20:26:51.178" v="95" actId="20577"/>
        <pc:sldMkLst>
          <pc:docMk/>
          <pc:sldMk cId="699077416" sldId="256"/>
        </pc:sldMkLst>
        <pc:spChg chg="mod">
          <ac:chgData name="양희규" userId="57e6bd9f-0716-4461-9c25-b98b57b2ad65" providerId="ADAL" clId="{4270F503-B6BD-954D-AB7F-272F0172341C}" dt="2022-09-27T20:26:30.868" v="79" actId="20577"/>
          <ac:spMkLst>
            <pc:docMk/>
            <pc:sldMk cId="699077416" sldId="256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26:51.178" v="95" actId="20577"/>
          <ac:spMkLst>
            <pc:docMk/>
            <pc:sldMk cId="699077416" sldId="256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7:54.149" v="1763" actId="20577"/>
        <pc:sldMkLst>
          <pc:docMk/>
          <pc:sldMk cId="334994637" sldId="336"/>
        </pc:sldMkLst>
        <pc:spChg chg="mod">
          <ac:chgData name="양희규" userId="57e6bd9f-0716-4461-9c25-b98b57b2ad65" providerId="ADAL" clId="{4270F503-B6BD-954D-AB7F-272F0172341C}" dt="2022-09-27T22:17:54.149" v="1763" actId="20577"/>
          <ac:spMkLst>
            <pc:docMk/>
            <pc:sldMk cId="334994637" sldId="336"/>
            <ac:spMk id="41" creationId="{00000000-0000-0000-0000-000000000000}"/>
          </ac:spMkLst>
        </pc:spChg>
      </pc:sldChg>
      <pc:sldChg chg="add del">
        <pc:chgData name="양희규" userId="57e6bd9f-0716-4461-9c25-b98b57b2ad65" providerId="ADAL" clId="{4270F503-B6BD-954D-AB7F-272F0172341C}" dt="2022-09-27T20:40:11.510" v="173" actId="2696"/>
        <pc:sldMkLst>
          <pc:docMk/>
          <pc:sldMk cId="3654139966" sldId="361"/>
        </pc:sldMkLst>
      </pc:sldChg>
      <pc:sldChg chg="modSp add del mod">
        <pc:chgData name="양희규" userId="57e6bd9f-0716-4461-9c25-b98b57b2ad65" providerId="ADAL" clId="{4270F503-B6BD-954D-AB7F-272F0172341C}" dt="2022-09-27T20:40:11.510" v="173" actId="2696"/>
        <pc:sldMkLst>
          <pc:docMk/>
          <pc:sldMk cId="2970553118" sldId="362"/>
        </pc:sldMkLst>
        <pc:spChg chg="mod">
          <ac:chgData name="양희규" userId="57e6bd9f-0716-4461-9c25-b98b57b2ad65" providerId="ADAL" clId="{4270F503-B6BD-954D-AB7F-272F0172341C}" dt="2022-09-27T20:38:29.934" v="171" actId="20577"/>
          <ac:spMkLst>
            <pc:docMk/>
            <pc:sldMk cId="2970553118" sldId="362"/>
            <ac:spMk id="41" creationId="{00000000-0000-0000-0000-000000000000}"/>
          </ac:spMkLst>
        </pc:spChg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3458506199" sldId="714"/>
        </pc:sldMkLst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720570530" sldId="715"/>
        </pc:sldMkLst>
      </pc:sldChg>
      <pc:sldChg chg="modSp add mod">
        <pc:chgData name="양희규" userId="57e6bd9f-0716-4461-9c25-b98b57b2ad65" providerId="ADAL" clId="{4270F503-B6BD-954D-AB7F-272F0172341C}" dt="2022-09-27T22:16:54.466" v="1651" actId="20577"/>
        <pc:sldMkLst>
          <pc:docMk/>
          <pc:sldMk cId="2957740553" sldId="716"/>
        </pc:sldMkLst>
        <pc:spChg chg="mod">
          <ac:chgData name="양희규" userId="57e6bd9f-0716-4461-9c25-b98b57b2ad65" providerId="ADAL" clId="{4270F503-B6BD-954D-AB7F-272F0172341C}" dt="2022-09-27T22:16:54.466" v="1651" actId="20577"/>
          <ac:spMkLst>
            <pc:docMk/>
            <pc:sldMk cId="2957740553" sldId="716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42:36.316" v="369" actId="20577"/>
          <ac:spMkLst>
            <pc:docMk/>
            <pc:sldMk cId="2957740553" sldId="716"/>
            <ac:spMk id="3" creationId="{00000000-0000-0000-0000-000000000000}"/>
          </ac:spMkLst>
        </pc:spChg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3982174912" sldId="717"/>
        </pc:sldMkLst>
      </pc:sldChg>
      <pc:sldChg chg="add">
        <pc:chgData name="양희규" userId="57e6bd9f-0716-4461-9c25-b98b57b2ad65" providerId="ADAL" clId="{4270F503-B6BD-954D-AB7F-272F0172341C}" dt="2022-09-27T20:39:57.699" v="172"/>
        <pc:sldMkLst>
          <pc:docMk/>
          <pc:sldMk cId="2749207365" sldId="718"/>
        </pc:sldMkLst>
      </pc:sldChg>
      <pc:sldChg chg="modSp add mod">
        <pc:chgData name="양희규" userId="57e6bd9f-0716-4461-9c25-b98b57b2ad65" providerId="ADAL" clId="{4270F503-B6BD-954D-AB7F-272F0172341C}" dt="2022-09-27T22:16:49.346" v="1649" actId="20577"/>
        <pc:sldMkLst>
          <pc:docMk/>
          <pc:sldMk cId="1832514851" sldId="719"/>
        </pc:sldMkLst>
        <pc:spChg chg="mod">
          <ac:chgData name="양희규" userId="57e6bd9f-0716-4461-9c25-b98b57b2ad65" providerId="ADAL" clId="{4270F503-B6BD-954D-AB7F-272F0172341C}" dt="2022-09-27T22:16:49.346" v="1649" actId="20577"/>
          <ac:spMkLst>
            <pc:docMk/>
            <pc:sldMk cId="1832514851" sldId="719"/>
            <ac:spMk id="2" creationId="{00000000-0000-0000-0000-000000000000}"/>
          </ac:spMkLst>
        </pc:spChg>
      </pc:sldChg>
      <pc:sldChg chg="add del">
        <pc:chgData name="양희규" userId="57e6bd9f-0716-4461-9c25-b98b57b2ad65" providerId="ADAL" clId="{4270F503-B6BD-954D-AB7F-272F0172341C}" dt="2022-09-27T20:41:25.322" v="175" actId="2696"/>
        <pc:sldMkLst>
          <pc:docMk/>
          <pc:sldMk cId="53435776" sldId="720"/>
        </pc:sldMkLst>
      </pc:sldChg>
      <pc:sldChg chg="modSp mod">
        <pc:chgData name="양희규" userId="57e6bd9f-0716-4461-9c25-b98b57b2ad65" providerId="ADAL" clId="{4270F503-B6BD-954D-AB7F-272F0172341C}" dt="2022-09-27T21:33:13.107" v="877" actId="313"/>
        <pc:sldMkLst>
          <pc:docMk/>
          <pc:sldMk cId="1881567557" sldId="727"/>
        </pc:sldMkLst>
        <pc:spChg chg="mod">
          <ac:chgData name="양희규" userId="57e6bd9f-0716-4461-9c25-b98b57b2ad65" providerId="ADAL" clId="{4270F503-B6BD-954D-AB7F-272F0172341C}" dt="2022-09-27T21:33:13.107" v="877" actId="313"/>
          <ac:spMkLst>
            <pc:docMk/>
            <pc:sldMk cId="1881567557" sldId="727"/>
            <ac:spMk id="3" creationId="{00000000-0000-0000-0000-000000000000}"/>
          </ac:spMkLst>
        </pc:spChg>
      </pc:sldChg>
      <pc:sldChg chg="modSp">
        <pc:chgData name="양희규" userId="57e6bd9f-0716-4461-9c25-b98b57b2ad65" providerId="ADAL" clId="{4270F503-B6BD-954D-AB7F-272F0172341C}" dt="2022-09-27T20:43:56.690" v="371" actId="20577"/>
        <pc:sldMkLst>
          <pc:docMk/>
          <pc:sldMk cId="2410983986" sldId="732"/>
        </pc:sldMkLst>
        <pc:spChg chg="mod">
          <ac:chgData name="양희규" userId="57e6bd9f-0716-4461-9c25-b98b57b2ad65" providerId="ADAL" clId="{4270F503-B6BD-954D-AB7F-272F0172341C}" dt="2022-09-27T20:43:56.690" v="371" actId="20577"/>
          <ac:spMkLst>
            <pc:docMk/>
            <pc:sldMk cId="2410983986" sldId="732"/>
            <ac:spMk id="3" creationId="{00000000-0000-0000-0000-000000000000}"/>
          </ac:spMkLst>
        </pc:spChg>
      </pc:sldChg>
      <pc:sldChg chg="modSp">
        <pc:chgData name="양희규" userId="57e6bd9f-0716-4461-9c25-b98b57b2ad65" providerId="ADAL" clId="{4270F503-B6BD-954D-AB7F-272F0172341C}" dt="2022-09-27T20:29:41.413" v="110" actId="20577"/>
        <pc:sldMkLst>
          <pc:docMk/>
          <pc:sldMk cId="92249264" sldId="733"/>
        </pc:sldMkLst>
        <pc:spChg chg="mod">
          <ac:chgData name="양희규" userId="57e6bd9f-0716-4461-9c25-b98b57b2ad65" providerId="ADAL" clId="{4270F503-B6BD-954D-AB7F-272F0172341C}" dt="2022-09-27T20:29:41.413" v="110" actId="20577"/>
          <ac:spMkLst>
            <pc:docMk/>
            <pc:sldMk cId="92249264" sldId="733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5:14.127" v="1535" actId="20577"/>
        <pc:sldMkLst>
          <pc:docMk/>
          <pc:sldMk cId="361238796" sldId="741"/>
        </pc:sldMkLst>
        <pc:spChg chg="mod">
          <ac:chgData name="양희규" userId="57e6bd9f-0716-4461-9c25-b98b57b2ad65" providerId="ADAL" clId="{4270F503-B6BD-954D-AB7F-272F0172341C}" dt="2022-09-27T22:15:14.127" v="1535" actId="20577"/>
          <ac:spMkLst>
            <pc:docMk/>
            <pc:sldMk cId="361238796" sldId="741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31:20.799" v="132" actId="20577"/>
          <ac:spMkLst>
            <pc:docMk/>
            <pc:sldMk cId="361238796" sldId="741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6:29.210" v="1647" actId="20577"/>
        <pc:sldMkLst>
          <pc:docMk/>
          <pc:sldMk cId="1778676865" sldId="742"/>
        </pc:sldMkLst>
        <pc:spChg chg="mod">
          <ac:chgData name="양희규" userId="57e6bd9f-0716-4461-9c25-b98b57b2ad65" providerId="ADAL" clId="{4270F503-B6BD-954D-AB7F-272F0172341C}" dt="2022-09-27T22:15:32.063" v="1555" actId="20577"/>
          <ac:spMkLst>
            <pc:docMk/>
            <pc:sldMk cId="1778676865" sldId="742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2:16:29.210" v="1647" actId="20577"/>
          <ac:spMkLst>
            <pc:docMk/>
            <pc:sldMk cId="1778676865" sldId="742"/>
            <ac:spMk id="3" creationId="{00000000-0000-0000-0000-000000000000}"/>
          </ac:spMkLst>
        </pc:spChg>
      </pc:sldChg>
      <pc:sldChg chg="modSp mod">
        <pc:chgData name="양희규" userId="57e6bd9f-0716-4461-9c25-b98b57b2ad65" providerId="ADAL" clId="{4270F503-B6BD-954D-AB7F-272F0172341C}" dt="2022-09-27T22:15:20.921" v="1543" actId="20577"/>
        <pc:sldMkLst>
          <pc:docMk/>
          <pc:sldMk cId="4159046531" sldId="743"/>
        </pc:sldMkLst>
        <pc:spChg chg="mod">
          <ac:chgData name="양희규" userId="57e6bd9f-0716-4461-9c25-b98b57b2ad65" providerId="ADAL" clId="{4270F503-B6BD-954D-AB7F-272F0172341C}" dt="2022-09-27T22:15:20.921" v="1543" actId="20577"/>
          <ac:spMkLst>
            <pc:docMk/>
            <pc:sldMk cId="4159046531" sldId="743"/>
            <ac:spMk id="2" creationId="{00000000-0000-0000-0000-000000000000}"/>
          </ac:spMkLst>
        </pc:sp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2677312468" sldId="744"/>
        </pc:sldMkLst>
      </pc:sldChg>
      <pc:sldChg chg="modSp mod">
        <pc:chgData name="양희규" userId="57e6bd9f-0716-4461-9c25-b98b57b2ad65" providerId="ADAL" clId="{4270F503-B6BD-954D-AB7F-272F0172341C}" dt="2022-09-27T22:15:26.260" v="1549" actId="20577"/>
        <pc:sldMkLst>
          <pc:docMk/>
          <pc:sldMk cId="487760183" sldId="745"/>
        </pc:sldMkLst>
        <pc:spChg chg="mod">
          <ac:chgData name="양희규" userId="57e6bd9f-0716-4461-9c25-b98b57b2ad65" providerId="ADAL" clId="{4270F503-B6BD-954D-AB7F-272F0172341C}" dt="2022-09-27T22:15:26.260" v="1549" actId="20577"/>
          <ac:spMkLst>
            <pc:docMk/>
            <pc:sldMk cId="487760183" sldId="745"/>
            <ac:spMk id="2" creationId="{00000000-0000-0000-0000-000000000000}"/>
          </ac:spMkLst>
        </pc:sp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3624155543" sldId="746"/>
        </pc:sldMkLst>
      </pc:sldChg>
      <pc:sldChg chg="delSp modSp add del mod">
        <pc:chgData name="양희규" userId="57e6bd9f-0716-4461-9c25-b98b57b2ad65" providerId="ADAL" clId="{4270F503-B6BD-954D-AB7F-272F0172341C}" dt="2022-09-27T22:14:36.686" v="1511" actId="20577"/>
        <pc:sldMkLst>
          <pc:docMk/>
          <pc:sldMk cId="3910786483" sldId="747"/>
        </pc:sldMkLst>
        <pc:spChg chg="mod">
          <ac:chgData name="양희규" userId="57e6bd9f-0716-4461-9c25-b98b57b2ad65" providerId="ADAL" clId="{4270F503-B6BD-954D-AB7F-272F0172341C}" dt="2022-09-27T22:14:36.686" v="1511" actId="20577"/>
          <ac:spMkLst>
            <pc:docMk/>
            <pc:sldMk cId="3910786483" sldId="747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2:55.041" v="780" actId="20577"/>
          <ac:spMkLst>
            <pc:docMk/>
            <pc:sldMk cId="3910786483" sldId="747"/>
            <ac:spMk id="3" creationId="{00000000-0000-0000-0000-000000000000}"/>
          </ac:spMkLst>
        </pc:spChg>
        <pc:picChg chg="del">
          <ac:chgData name="양희규" userId="57e6bd9f-0716-4461-9c25-b98b57b2ad65" providerId="ADAL" clId="{4270F503-B6BD-954D-AB7F-272F0172341C}" dt="2022-09-27T20:33:36.965" v="134" actId="478"/>
          <ac:picMkLst>
            <pc:docMk/>
            <pc:sldMk cId="3910786483" sldId="747"/>
            <ac:picMk id="6" creationId="{54F254A1-D222-3979-6704-2D57E42F12E2}"/>
          </ac:picMkLst>
        </pc:pic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720313616" sldId="748"/>
        </pc:sldMkLst>
      </pc:sldChg>
      <pc:sldChg chg="addSp modSp add mod">
        <pc:chgData name="양희규" userId="57e6bd9f-0716-4461-9c25-b98b57b2ad65" providerId="ADAL" clId="{4270F503-B6BD-954D-AB7F-272F0172341C}" dt="2022-09-27T22:14:50.750" v="1517" actId="20577"/>
        <pc:sldMkLst>
          <pc:docMk/>
          <pc:sldMk cId="724293245" sldId="748"/>
        </pc:sldMkLst>
        <pc:spChg chg="mod">
          <ac:chgData name="양희규" userId="57e6bd9f-0716-4461-9c25-b98b57b2ad65" providerId="ADAL" clId="{4270F503-B6BD-954D-AB7F-272F0172341C}" dt="2022-09-27T22:14:50.750" v="1517" actId="20577"/>
          <ac:spMkLst>
            <pc:docMk/>
            <pc:sldMk cId="724293245" sldId="748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0:46.652" v="652" actId="20577"/>
          <ac:spMkLst>
            <pc:docMk/>
            <pc:sldMk cId="724293245" sldId="748"/>
            <ac:spMk id="3" creationId="{00000000-0000-0000-0000-000000000000}"/>
          </ac:spMkLst>
        </pc:spChg>
        <pc:picChg chg="add mod">
          <ac:chgData name="양희규" userId="57e6bd9f-0716-4461-9c25-b98b57b2ad65" providerId="ADAL" clId="{4270F503-B6BD-954D-AB7F-272F0172341C}" dt="2022-09-27T20:54:23.251" v="784" actId="1076"/>
          <ac:picMkLst>
            <pc:docMk/>
            <pc:sldMk cId="724293245" sldId="748"/>
            <ac:picMk id="4" creationId="{3B9688ED-9577-BB33-92FD-C72A7E97020D}"/>
          </ac:picMkLst>
        </pc:picChg>
      </pc:sldChg>
      <pc:sldChg chg="addSp delSp modSp add mod">
        <pc:chgData name="양희규" userId="57e6bd9f-0716-4461-9c25-b98b57b2ad65" providerId="ADAL" clId="{4270F503-B6BD-954D-AB7F-272F0172341C}" dt="2022-09-27T22:14:57.026" v="1523" actId="20577"/>
        <pc:sldMkLst>
          <pc:docMk/>
          <pc:sldMk cId="2256065321" sldId="749"/>
        </pc:sldMkLst>
        <pc:spChg chg="mod">
          <ac:chgData name="양희규" userId="57e6bd9f-0716-4461-9c25-b98b57b2ad65" providerId="ADAL" clId="{4270F503-B6BD-954D-AB7F-272F0172341C}" dt="2022-09-27T22:14:57.026" v="1523" actId="20577"/>
          <ac:spMkLst>
            <pc:docMk/>
            <pc:sldMk cId="2256065321" sldId="749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0:55:00.461" v="828" actId="6549"/>
          <ac:spMkLst>
            <pc:docMk/>
            <pc:sldMk cId="2256065321" sldId="749"/>
            <ac:spMk id="3" creationId="{00000000-0000-0000-0000-000000000000}"/>
          </ac:spMkLst>
        </pc:spChg>
        <pc:picChg chg="del">
          <ac:chgData name="양희규" userId="57e6bd9f-0716-4461-9c25-b98b57b2ad65" providerId="ADAL" clId="{4270F503-B6BD-954D-AB7F-272F0172341C}" dt="2022-09-27T20:54:44.866" v="816" actId="478"/>
          <ac:picMkLst>
            <pc:docMk/>
            <pc:sldMk cId="2256065321" sldId="749"/>
            <ac:picMk id="4" creationId="{3B9688ED-9577-BB33-92FD-C72A7E97020D}"/>
          </ac:picMkLst>
        </pc:picChg>
        <pc:picChg chg="add mod">
          <ac:chgData name="양희규" userId="57e6bd9f-0716-4461-9c25-b98b57b2ad65" providerId="ADAL" clId="{4270F503-B6BD-954D-AB7F-272F0172341C}" dt="2022-09-27T20:56:12.401" v="836" actId="14100"/>
          <ac:picMkLst>
            <pc:docMk/>
            <pc:sldMk cId="2256065321" sldId="749"/>
            <ac:picMk id="5" creationId="{F38D7504-32B3-D308-4EF4-058395676777}"/>
          </ac:picMkLst>
        </pc:picChg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3424571792" sldId="749"/>
        </pc:sldMkLst>
      </pc:sldChg>
      <pc:sldChg chg="del">
        <pc:chgData name="양희규" userId="57e6bd9f-0716-4461-9c25-b98b57b2ad65" providerId="ADAL" clId="{4270F503-B6BD-954D-AB7F-272F0172341C}" dt="2022-09-27T20:29:23.042" v="96" actId="2696"/>
        <pc:sldMkLst>
          <pc:docMk/>
          <pc:sldMk cId="995462411" sldId="750"/>
        </pc:sldMkLst>
      </pc:sldChg>
      <pc:sldChg chg="addSp delSp modSp add mod">
        <pc:chgData name="양희규" userId="57e6bd9f-0716-4461-9c25-b98b57b2ad65" providerId="ADAL" clId="{4270F503-B6BD-954D-AB7F-272F0172341C}" dt="2022-09-27T22:15:02.583" v="1529" actId="20577"/>
        <pc:sldMkLst>
          <pc:docMk/>
          <pc:sldMk cId="3958336054" sldId="750"/>
        </pc:sldMkLst>
        <pc:spChg chg="mod">
          <ac:chgData name="양희규" userId="57e6bd9f-0716-4461-9c25-b98b57b2ad65" providerId="ADAL" clId="{4270F503-B6BD-954D-AB7F-272F0172341C}" dt="2022-09-27T22:15:02.583" v="1529" actId="20577"/>
          <ac:spMkLst>
            <pc:docMk/>
            <pc:sldMk cId="3958336054" sldId="750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1:32:13.505" v="856" actId="20577"/>
          <ac:spMkLst>
            <pc:docMk/>
            <pc:sldMk cId="3958336054" sldId="750"/>
            <ac:spMk id="3" creationId="{00000000-0000-0000-0000-000000000000}"/>
          </ac:spMkLst>
        </pc:spChg>
        <pc:picChg chg="add mod">
          <ac:chgData name="양희규" userId="57e6bd9f-0716-4461-9c25-b98b57b2ad65" providerId="ADAL" clId="{4270F503-B6BD-954D-AB7F-272F0172341C}" dt="2022-09-27T21:32:26.228" v="859" actId="1076"/>
          <ac:picMkLst>
            <pc:docMk/>
            <pc:sldMk cId="3958336054" sldId="750"/>
            <ac:picMk id="4" creationId="{FCEA5CC0-5500-BC08-864E-A8065B35E788}"/>
          </ac:picMkLst>
        </pc:picChg>
        <pc:picChg chg="del">
          <ac:chgData name="양희규" userId="57e6bd9f-0716-4461-9c25-b98b57b2ad65" providerId="ADAL" clId="{4270F503-B6BD-954D-AB7F-272F0172341C}" dt="2022-09-27T21:31:53.909" v="838" actId="478"/>
          <ac:picMkLst>
            <pc:docMk/>
            <pc:sldMk cId="3958336054" sldId="750"/>
            <ac:picMk id="5" creationId="{F38D7504-32B3-D308-4EF4-058395676777}"/>
          </ac:picMkLst>
        </pc:picChg>
      </pc:sldChg>
      <pc:sldChg chg="delSp modSp add mod">
        <pc:chgData name="양희규" userId="57e6bd9f-0716-4461-9c25-b98b57b2ad65" providerId="ADAL" clId="{4270F503-B6BD-954D-AB7F-272F0172341C}" dt="2022-09-27T21:40:29.802" v="1505" actId="20577"/>
        <pc:sldMkLst>
          <pc:docMk/>
          <pc:sldMk cId="648178439" sldId="751"/>
        </pc:sldMkLst>
        <pc:spChg chg="mod">
          <ac:chgData name="양희규" userId="57e6bd9f-0716-4461-9c25-b98b57b2ad65" providerId="ADAL" clId="{4270F503-B6BD-954D-AB7F-272F0172341C}" dt="2022-09-27T21:40:29.802" v="1505" actId="20577"/>
          <ac:spMkLst>
            <pc:docMk/>
            <pc:sldMk cId="648178439" sldId="751"/>
            <ac:spMk id="2" creationId="{00000000-0000-0000-0000-000000000000}"/>
          </ac:spMkLst>
        </pc:spChg>
        <pc:spChg chg="mod">
          <ac:chgData name="양희규" userId="57e6bd9f-0716-4461-9c25-b98b57b2ad65" providerId="ADAL" clId="{4270F503-B6BD-954D-AB7F-272F0172341C}" dt="2022-09-27T21:39:49.665" v="1451" actId="6549"/>
          <ac:spMkLst>
            <pc:docMk/>
            <pc:sldMk cId="648178439" sldId="751"/>
            <ac:spMk id="3" creationId="{00000000-0000-0000-0000-000000000000}"/>
          </ac:spMkLst>
        </pc:spChg>
        <pc:picChg chg="del mod">
          <ac:chgData name="양희규" userId="57e6bd9f-0716-4461-9c25-b98b57b2ad65" providerId="ADAL" clId="{4270F503-B6BD-954D-AB7F-272F0172341C}" dt="2022-09-27T21:34:06.731" v="914" actId="478"/>
          <ac:picMkLst>
            <pc:docMk/>
            <pc:sldMk cId="648178439" sldId="751"/>
            <ac:picMk id="4" creationId="{FCEA5CC0-5500-BC08-864E-A8065B35E788}"/>
          </ac:picMkLst>
        </pc:picChg>
      </pc:sldChg>
      <pc:sldMasterChg chg="modSldLayout">
        <pc:chgData name="양희규" userId="57e6bd9f-0716-4461-9c25-b98b57b2ad65" providerId="ADAL" clId="{4270F503-B6BD-954D-AB7F-272F0172341C}" dt="2022-09-27T22:34:25.008" v="1767" actId="20577"/>
        <pc:sldMasterMkLst>
          <pc:docMk/>
          <pc:sldMasterMk cId="0" sldId="2147483660"/>
        </pc:sldMasterMkLst>
        <pc:sldLayoutChg chg="modSp mod">
          <pc:chgData name="양희규" userId="57e6bd9f-0716-4461-9c25-b98b57b2ad65" providerId="ADAL" clId="{4270F503-B6BD-954D-AB7F-272F0172341C}" dt="2022-09-27T22:34:25.008" v="1767" actId="20577"/>
          <pc:sldLayoutMkLst>
            <pc:docMk/>
            <pc:sldMasterMk cId="0" sldId="2147483660"/>
            <pc:sldLayoutMk cId="0" sldId="2147483662"/>
          </pc:sldLayoutMkLst>
          <pc:spChg chg="mod">
            <ac:chgData name="양희규" userId="57e6bd9f-0716-4461-9c25-b98b57b2ad65" providerId="ADAL" clId="{4270F503-B6BD-954D-AB7F-272F0172341C}" dt="2022-09-27T22:34:25.008" v="1767" actId="20577"/>
            <ac:spMkLst>
              <pc:docMk/>
              <pc:sldMasterMk cId="0" sldId="2147483660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2022. 11. 23.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0" y="0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2022. 11. 23.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8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0" y="9428585"/>
            <a:ext cx="2945659" cy="496333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1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276955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3204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6254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0772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88997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21602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04992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64781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239864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73593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54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03358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426383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44423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5524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0607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07585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375580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strike="noStrike" dirty="0"/>
          </a:p>
        </p:txBody>
      </p:sp>
    </p:spTree>
    <p:extLst>
      <p:ext uri="{BB962C8B-B14F-4D97-AF65-F5344CB8AC3E}">
        <p14:creationId xmlns:p14="http://schemas.microsoft.com/office/powerpoint/2010/main" val="174396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 intelligent Networking Laboratory   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SKKU&amp;IUPUI  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/20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High-Potential Individuals Global Training Program </a:t>
            </a:r>
            <a:r>
              <a:rPr lang="en-US" altLang="ko-KR" sz="1700" b="1" i="1" baseline="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                                                              SKKU&amp;IUPUI</a:t>
            </a:r>
            <a:endParaRPr lang="en-US" altLang="ko-KR" sz="1700" dirty="0">
              <a:solidFill>
                <a:srgbClr val="FFFFFF"/>
              </a:solidFill>
              <a:latin typeface="Calibri" pitchFamily="34" charset="0"/>
              <a:ea typeface="굴림" charset="-127"/>
            </a:endParaRP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3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Networking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5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45171" y="3717032"/>
            <a:ext cx="7177462" cy="2592288"/>
          </a:xfrm>
        </p:spPr>
        <p:txBody>
          <a:bodyPr>
            <a:noAutofit/>
          </a:bodyPr>
          <a:lstStyle/>
          <a:p>
            <a:endParaRPr lang="en-US" altLang="ko-KR" sz="1400" i="0" dirty="0"/>
          </a:p>
          <a:p>
            <a:endParaRPr lang="en-US" altLang="ko-KR" sz="1400" i="0" dirty="0"/>
          </a:p>
          <a:p>
            <a:endParaRPr lang="en-US" altLang="ko-KR" sz="1400" i="0" dirty="0"/>
          </a:p>
          <a:p>
            <a:r>
              <a:rPr lang="en-US" altLang="ko-KR" sz="1700" dirty="0">
                <a:ea typeface="굴림" pitchFamily="50" charset="-127"/>
              </a:rPr>
              <a:t>2022-11-23</a:t>
            </a:r>
          </a:p>
          <a:p>
            <a:pPr defTabSz="914400"/>
            <a:r>
              <a:rPr lang="en-US" altLang="ko-KR" sz="1700" b="1" dirty="0" err="1">
                <a:ea typeface="굴림" pitchFamily="50" charset="-127"/>
              </a:rPr>
              <a:t>Huigyu</a:t>
            </a:r>
            <a:r>
              <a:rPr lang="en-US" altLang="ko-KR" sz="1700" b="1" dirty="0">
                <a:ea typeface="굴림" pitchFamily="50" charset="-127"/>
              </a:rPr>
              <a:t> Yang</a:t>
            </a:r>
          </a:p>
          <a:p>
            <a:pPr defTabSz="914400"/>
            <a:r>
              <a:rPr lang="en-US" altLang="ko-KR" sz="1700" dirty="0" err="1">
                <a:ea typeface="굴림" pitchFamily="50" charset="-127"/>
              </a:rPr>
              <a:t>Sungkyunkwan</a:t>
            </a:r>
            <a:r>
              <a:rPr lang="en-US" altLang="ko-KR" sz="1700" dirty="0">
                <a:ea typeface="굴림" pitchFamily="50" charset="-127"/>
              </a:rPr>
              <a:t> University</a:t>
            </a:r>
          </a:p>
          <a:p>
            <a:pPr defTabSz="914400"/>
            <a:r>
              <a:rPr lang="en-US" altLang="ko-KR" sz="1700" dirty="0">
                <a:ea typeface="굴림" pitchFamily="50" charset="-127"/>
              </a:rPr>
              <a:t>huigyu@skku.edu</a:t>
            </a:r>
          </a:p>
          <a:p>
            <a:endParaRPr lang="en-US" altLang="ko-KR" sz="1700" dirty="0"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949" y="1700808"/>
            <a:ext cx="8394101" cy="1524000"/>
          </a:xfrm>
        </p:spPr>
        <p:txBody>
          <a:bodyPr>
            <a:noAutofit/>
          </a:bodyPr>
          <a:lstStyle/>
          <a:p>
            <a:r>
              <a:rPr lang="en-US" altLang="ko-KR" sz="3600" spc="-100" dirty="0"/>
              <a:t>Dual-Branch Networks </a:t>
            </a:r>
            <a:br>
              <a:rPr lang="en-US" altLang="ko-KR" sz="3600" spc="-100" dirty="0"/>
            </a:br>
            <a:r>
              <a:rPr lang="en-US" altLang="ko-KR" sz="3600" spc="-100" dirty="0"/>
              <a:t>for Predicting Shared Bikes</a:t>
            </a:r>
            <a:endParaRPr lang="ko-KR" altLang="en-US" sz="2800" spc="-1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(3/3)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Our proposed model utilize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time loops of the whole prediction process that takes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of an input sequence and results predictions from time-step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At the same time , the model requires a layer to classify imbalance events as well as the number of bikes available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model needs to output a prediction in the same format with inputs due to the loops that use the prediction as the input of next iterations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On this account, the model has two output branches for the number of bikes and the imbalance events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 r="-8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92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Dataset (1/2)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sharing datasets from the related papers contain only bike rental and return location of  user trips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New York, Washington DC, Singapore, and Taipei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Chicago city bike dataset has abundant information among above datasets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User trips: rental station, return station, time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Routes: GPS information of common traveling routes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i="1" dirty="0"/>
              <a:t>Historical bike stations: station, capacity, utilization of bike docks</a:t>
            </a:r>
          </a:p>
        </p:txBody>
      </p:sp>
    </p:spTree>
    <p:extLst>
      <p:ext uri="{BB962C8B-B14F-4D97-AF65-F5344CB8AC3E}">
        <p14:creationId xmlns:p14="http://schemas.microsoft.com/office/powerpoint/2010/main" val="295774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Dataset (2/2)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Chicago historical bike stations dataset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3,451,068 rows for 1 month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611 stations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Dock utilization status (</a:t>
            </a:r>
            <a:r>
              <a:rPr lang="en-US" altLang="ko-KR" i="1" dirty="0"/>
              <a:t>i.e.,</a:t>
            </a:r>
            <a:r>
              <a:rPr lang="en-US" altLang="ko-KR" dirty="0"/>
              <a:t> bike availability) is logged at every 1 hour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DBB17-69D4-1ECA-2650-91604428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016"/>
            <a:ext cx="9144000" cy="21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8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(1/3)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hyper-parameter of the prediction model is shown below: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Input sequence length: 7days/1008 time-steps(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𝑑𝑎𝑦𝑠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Output sequence length: 1day/144 time-steps(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Classes of imbalance events : 5 classes, </a:t>
                </a:r>
                <a:br>
                  <a:rPr lang="en-US" altLang="ko-KR" dirty="0"/>
                </a:br>
                <a:r>
                  <a:rPr lang="en-US" altLang="ko-KR" dirty="0"/>
                  <a:t>				  [0,20],(20,40], (40,60],(60,80],(80,100] 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LSTM layer=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, dropout rate=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Batch size: 500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659684" cy="4824536"/>
              </a:xfrm>
              <a:blipFill>
                <a:blip r:embed="rId3"/>
                <a:stretch>
                  <a:fillRect l="-146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78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(2/3)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RMSE in the number of bikes and normalized RMSE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error in 3.89 bikes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90769-D784-9F64-935A-232329A99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8" y="3068960"/>
            <a:ext cx="87242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Experimental Results (3/3)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performance of the model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93.72% prediction accuracy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F4E9DA-BF75-1ABC-5871-15FB37A8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72924"/>
            <a:ext cx="8691149" cy="246640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3CBAA3-D69A-6583-A452-FD4070675947}"/>
              </a:ext>
            </a:extLst>
          </p:cNvPr>
          <p:cNvCxnSpPr/>
          <p:nvPr/>
        </p:nvCxnSpPr>
        <p:spPr>
          <a:xfrm>
            <a:off x="5580112" y="3092904"/>
            <a:ext cx="0" cy="360040"/>
          </a:xfrm>
          <a:prstGeom prst="straightConnector1">
            <a:avLst/>
          </a:prstGeom>
          <a:ln w="22225"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78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(1/4)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various perspective of input data can improve model performance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Fast Fourier Transformation converts signal sequences in time domain into frequency domain, and the frequency values can be used as feature vector of the input data</a:t>
            </a:r>
          </a:p>
        </p:txBody>
      </p:sp>
      <p:pic>
        <p:nvPicPr>
          <p:cNvPr id="1026" name="Picture 2" descr="FFT">
            <a:extLst>
              <a:ext uri="{FF2B5EF4-FFF2-40B4-BE49-F238E27FC236}">
                <a16:creationId xmlns:a16="http://schemas.microsoft.com/office/drawing/2014/main" id="{3107ECE8-CFC2-20E1-2251-A0CF2C0F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07179"/>
            <a:ext cx="4536504" cy="317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B415-5679-A859-6391-E7C372156950}"/>
              </a:ext>
            </a:extLst>
          </p:cNvPr>
          <p:cNvSpPr txBox="1"/>
          <p:nvPr/>
        </p:nvSpPr>
        <p:spPr>
          <a:xfrm>
            <a:off x="1913589" y="6053634"/>
            <a:ext cx="5316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283" indent="-285750" algn="ctr">
              <a:spcBef>
                <a:spcPts val="600"/>
              </a:spcBef>
              <a:spcAft>
                <a:spcPts val="500"/>
              </a:spcAft>
            </a:pPr>
            <a:r>
              <a:rPr lang="en-US" altLang="ko-KR" sz="1600" dirty="0"/>
              <a:t>&lt;Fast Fourier Transformation&gt;</a:t>
            </a:r>
          </a:p>
        </p:txBody>
      </p:sp>
    </p:spTree>
    <p:extLst>
      <p:ext uri="{BB962C8B-B14F-4D97-AF65-F5344CB8AC3E}">
        <p14:creationId xmlns:p14="http://schemas.microsoft.com/office/powerpoint/2010/main" val="72429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(2/4)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model can extract additional feature through FFT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result of FFT is converted into feature vector and concatenated with latent vector from LSTM layers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08022-500F-288D-D01D-60FB87D0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02" y="2755561"/>
            <a:ext cx="6192688" cy="35537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039783-EA53-C1E1-F1E9-5A3FB892E593}"/>
              </a:ext>
            </a:extLst>
          </p:cNvPr>
          <p:cNvSpPr/>
          <p:nvPr/>
        </p:nvSpPr>
        <p:spPr>
          <a:xfrm>
            <a:off x="5508104" y="3861048"/>
            <a:ext cx="1008112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28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Advanced Model (3/4)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RMSE in the number of bikes and normalized RMSE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Prediction error in 3.37 bikes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71D94-05DD-E0FC-9242-187BB917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7" y="2934607"/>
            <a:ext cx="89388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/>
              <a:t>Advanced Model (4/4)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accuracy performance of the model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CI 99% and 95% are depicted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94.79% prediction accuracy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9556C-404F-E917-49C8-2D1B1C73A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5" y="2932113"/>
            <a:ext cx="8953517" cy="24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Presentation Outline </a:t>
            </a:r>
          </a:p>
        </p:txBody>
      </p:sp>
      <p:sp>
        <p:nvSpPr>
          <p:cNvPr id="41" name="내용 개체 틀 2"/>
          <p:cNvSpPr>
            <a:spLocks noGrp="1"/>
          </p:cNvSpPr>
          <p:nvPr>
            <p:ph idx="1"/>
          </p:nvPr>
        </p:nvSpPr>
        <p:spPr>
          <a:xfrm>
            <a:off x="326778" y="1484784"/>
            <a:ext cx="8610600" cy="4896544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Introduction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Model Architecture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Dataset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Experimental Results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Advanced Model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500"/>
              </a:spcAft>
            </a:pPr>
            <a:r>
              <a:rPr lang="en-US" altLang="ko-KR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99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Future Work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659684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Content for papers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01E76ABB-DF71-37B6-19FD-352667F8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09434"/>
              </p:ext>
            </p:extLst>
          </p:nvPr>
        </p:nvGraphicFramePr>
        <p:xfrm>
          <a:off x="647563" y="1988840"/>
          <a:ext cx="7848873" cy="436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3582980748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506546572"/>
                    </a:ext>
                  </a:extLst>
                </a:gridCol>
                <a:gridCol w="3312369">
                  <a:extLst>
                    <a:ext uri="{9D8B030D-6E8A-4147-A177-3AD203B41FA5}">
                      <a16:colId xmlns:a16="http://schemas.microsoft.com/office/drawing/2014/main" val="294553415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IMCOM2023(Short Paper)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Journal Paper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555147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ko-Kore-KR" sz="2000" dirty="0"/>
                        <a:t>Model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offset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Two output branches (e.g., RMSE and CE) and their joint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FFT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Implementation of weight configuration between two loss functions (RMSE and CE)</a:t>
                      </a:r>
                      <a:endParaRPr lang="ko-Kore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549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ko-Kore-KR" sz="2000" dirty="0"/>
                        <a:t>Plotting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Prediction Accuracy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RMSE (bike numbers)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Analyses based on stations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Geographical visualization</a:t>
                      </a:r>
                    </a:p>
                    <a:p>
                      <a:pPr marL="342900" indent="-34290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2000" dirty="0"/>
                        <a:t>Accuracy comparison with various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257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vl="0" algn="ctr" latinLnBrk="0"/>
                      <a:r>
                        <a:rPr lang="en-US" altLang="en-US" sz="2000" dirty="0"/>
                        <a:t>-</a:t>
                      </a:r>
                      <a:endParaRPr lang="ko-Kore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More effort on model implementation</a:t>
                      </a:r>
                      <a:endParaRPr lang="ko-Kore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altLang="ko-Kore-KR" sz="2000" dirty="0"/>
                        <a:t>Upgrade model, and put effort on analyses and 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56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56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(1/5)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Bike sharing systems aim to resolve the high-demand problem of public transportations by providing short-term transportation service 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bike sharing systems also can provide efficiencies for user mobility as the users determine the service period according to their demand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implementations of the ‘sharing’ attribute in two types: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Dock-based bike sharing system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 err="1"/>
              <a:t>Dockless</a:t>
            </a:r>
            <a:r>
              <a:rPr lang="en-US" altLang="ko-KR" dirty="0"/>
              <a:t> bike sharing system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A dock refers a designated place and facilities where users can start and end the bike rental services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C1660-C98B-6584-755F-F6775E88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3429000"/>
            <a:ext cx="166266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(2/5)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</a:t>
            </a:r>
            <a:r>
              <a:rPr lang="en-US" altLang="ko-KR" dirty="0" err="1"/>
              <a:t>dockless</a:t>
            </a:r>
            <a:r>
              <a:rPr lang="en-US" altLang="ko-KR" dirty="0"/>
              <a:t>-type systems enable user to start and end the rental service</a:t>
            </a:r>
            <a:r>
              <a:rPr lang="ko-KR" altLang="en-US" dirty="0"/>
              <a:t> </a:t>
            </a:r>
            <a:r>
              <a:rPr lang="en-US" altLang="ko-KR" dirty="0"/>
              <a:t>from anywhere whereas the dock-bases systems restrict the service places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both types of systems have suffered from a demand-supply imbalance problems because of the urban mobility trends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Urban mobility trends can be gathered at certain places such as commercial area or residential area according to the time</a:t>
            </a:r>
            <a:r>
              <a:rPr lang="ko-KR" altLang="en-US" dirty="0"/>
              <a:t> </a:t>
            </a:r>
            <a:r>
              <a:rPr lang="en-US" altLang="ko-KR" dirty="0"/>
              <a:t>of day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From this, the number of bikes at the stations (</a:t>
            </a:r>
            <a:r>
              <a:rPr lang="en-US" altLang="ko-KR" i="1" dirty="0"/>
              <a:t>i.e., </a:t>
            </a:r>
            <a:r>
              <a:rPr lang="en-US" altLang="ko-KR" dirty="0"/>
              <a:t>group of docks) is inevitably imbalanced and</a:t>
            </a:r>
            <a:r>
              <a:rPr lang="ko-KR" altLang="en-US" dirty="0"/>
              <a:t> </a:t>
            </a:r>
            <a:r>
              <a:rPr lang="en-US" altLang="ko-KR" dirty="0"/>
              <a:t>this requires service operators to reorganize bikes through stations (</a:t>
            </a:r>
            <a:r>
              <a:rPr lang="en-US" altLang="ko-KR" i="1" dirty="0"/>
              <a:t>i.e., </a:t>
            </a:r>
            <a:r>
              <a:rPr lang="en-US" altLang="ko-KR" dirty="0"/>
              <a:t>rebalancing)</a:t>
            </a:r>
          </a:p>
        </p:txBody>
      </p:sp>
    </p:spTree>
    <p:extLst>
      <p:ext uri="{BB962C8B-B14F-4D97-AF65-F5344CB8AC3E}">
        <p14:creationId xmlns:p14="http://schemas.microsoft.com/office/powerpoint/2010/main" val="369091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(3/5)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service operators currently reorganize bikes (i.e., rebalancing) in regular time-intervals</a:t>
            </a:r>
            <a:r>
              <a:rPr lang="ko-KR" altLang="en-US" dirty="0"/>
              <a:t> </a:t>
            </a:r>
            <a:r>
              <a:rPr lang="en-US" altLang="ko-KR" dirty="0"/>
              <a:t>regardless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actual</a:t>
            </a:r>
            <a:r>
              <a:rPr lang="ko-KR" altLang="en-US" dirty="0"/>
              <a:t> </a:t>
            </a:r>
            <a:r>
              <a:rPr lang="en-US" altLang="ko-KR" dirty="0"/>
              <a:t>imbalance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optimal timing for rebalancing can be obtained by predicting the status of the stations as like as the number of available bikes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Earlier studies for bike sharing systems aims to analysis a relation between user demands and various environmental features such as geological location, transportation, and weathers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Related studies with deep learning approaches propose a prediction model for user demands at each station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54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(4/5)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515668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Two limitations from existing studies are as follows: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Station-wise prediction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Next time-step prediction</a:t>
            </a:r>
          </a:p>
          <a:p>
            <a:pPr marL="716060" lvl="1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demand prediction for individual stations is not sufficient, as the rebalancing process also requires to know which station has lower demand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The optimal timing can be resulted when the model can predict the number of bikes (i.e., indirect) or imbalance events (i.e., direct) in next multiple time-steps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70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Introduction (5/5)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To overcome the aforementioned limitations, our proposed model targets to implement following attributes: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Multiple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stations for input and output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Simultaneous prediction of imbalance event and number of bikes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Loops for multiple time-steps </a:t>
                </a:r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proposed model takes the number of bikes in 611 stations simultaneously in a sequence of </a:t>
                </a:r>
                <a:r>
                  <a:rPr lang="en-US" altLang="ko-KR" i="1" dirty="0"/>
                  <a:t>t</a:t>
                </a:r>
                <a:r>
                  <a:rPr lang="en-US" altLang="ko-KR" dirty="0"/>
                  <a:t> time-steps and predicts the number of bikes and imbalance events in 611 stations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The prediction of multiple time-steps is resulted from iterative loops that predicted result at iteration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is used as input at iteration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4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(1/3)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484784"/>
            <a:ext cx="8803700" cy="482453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dirty="0"/>
              <a:t>Overall architecture of proposed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AF3129-3386-A98A-8CBD-CDF6E8FB5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28" y="2348880"/>
            <a:ext cx="6768752" cy="35551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15FDF-2884-AFAB-C55D-DEC61B1B004A}"/>
                  </a:ext>
                </a:extLst>
              </p:cNvPr>
              <p:cNvSpPr txBox="1"/>
              <p:nvPr/>
            </p:nvSpPr>
            <p:spPr>
              <a:xfrm>
                <a:off x="539552" y="2047945"/>
                <a:ext cx="7632848" cy="133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imbalance events (</a:t>
                </a:r>
                <a:r>
                  <a:rPr kumimoji="1" lang="en-US" altLang="ko-KR" sz="1600" i="1" dirty="0">
                    <a:latin typeface="Cambria Math"/>
                  </a:rPr>
                  <a:t>i.e.,</a:t>
                </a:r>
                <a:r>
                  <a:rPr kumimoji="1" lang="en-US" altLang="ko-KR" sz="1600" dirty="0">
                    <a:latin typeface="Cambria Math"/>
                  </a:rPr>
                  <a:t> balance between demand and supply)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the number of bikes in 611 stations at time-step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ko-KR" sz="160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ko-KR" sz="1600" dirty="0">
                    <a:latin typeface="Cambria Math"/>
                  </a:rPr>
                  <a:t>: the predicted number of bikes in 611 stations time-step </a:t>
                </a:r>
                <a14:m>
                  <m:oMath xmlns:m="http://schemas.openxmlformats.org/officeDocument/2006/math"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kumimoji="1" lang="en-US" altLang="ko-KR" sz="1600" dirty="0">
                  <a:latin typeface="Cambria Math"/>
                </a:endParaRPr>
              </a:p>
              <a:p>
                <a:endParaRPr kumimoji="1" lang="en-US" altLang="ko-KR" sz="1600" dirty="0">
                  <a:latin typeface="Cambria Math"/>
                </a:endParaRPr>
              </a:p>
              <a:p>
                <a:endParaRPr kumimoji="1" lang="ko-KR" altLang="en-US" sz="1600" dirty="0">
                  <a:latin typeface="Cambria Math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15FDF-2884-AFAB-C55D-DEC61B1B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47945"/>
                <a:ext cx="7632848" cy="1331839"/>
              </a:xfrm>
              <a:prstGeom prst="rect">
                <a:avLst/>
              </a:prstGeom>
              <a:blipFill>
                <a:blip r:embed="rId4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B5A8C8-D350-CEFB-1EE4-BAEB6D80F956}"/>
              </a:ext>
            </a:extLst>
          </p:cNvPr>
          <p:cNvSpPr txBox="1"/>
          <p:nvPr/>
        </p:nvSpPr>
        <p:spPr>
          <a:xfrm>
            <a:off x="539552" y="5747816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mbria Math"/>
              </a:rPr>
              <a:t>CE: </a:t>
            </a:r>
            <a:r>
              <a:rPr kumimoji="1" lang="en-US" altLang="ko-KR" sz="1600" dirty="0" err="1">
                <a:latin typeface="Cambria Math"/>
              </a:rPr>
              <a:t>crossentropy</a:t>
            </a:r>
            <a:r>
              <a:rPr kumimoji="1" lang="en-US" altLang="ko-KR" sz="1600" dirty="0">
                <a:latin typeface="Cambria Math"/>
              </a:rPr>
              <a:t> loss</a:t>
            </a:r>
          </a:p>
          <a:p>
            <a:r>
              <a:rPr kumimoji="1" lang="en-US" altLang="ko-KR" sz="1600" dirty="0">
                <a:latin typeface="Cambria Math"/>
              </a:rPr>
              <a:t>RMSE: root mean square error loss</a:t>
            </a:r>
            <a:endParaRPr kumimoji="1" lang="ko-KR" altLang="en-US" sz="1600" dirty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64730D-B961-6120-45A3-5472A42A951C}"/>
                  </a:ext>
                </a:extLst>
              </p:cNvPr>
              <p:cNvSpPr txBox="1"/>
              <p:nvPr/>
            </p:nvSpPr>
            <p:spPr>
              <a:xfrm>
                <a:off x="3779912" y="5982800"/>
                <a:ext cx="51354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dirty="0">
                    <a:latin typeface="Cambria Math"/>
                  </a:rPr>
                  <a:t>refers delay in time-steps (e.g., window shifting)</a:t>
                </a:r>
                <a:endParaRPr kumimoji="1" lang="ko-KR" altLang="en-US" sz="16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64730D-B961-6120-45A3-5472A42A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982800"/>
                <a:ext cx="5135492" cy="338554"/>
              </a:xfrm>
              <a:prstGeom prst="rect">
                <a:avLst/>
              </a:prstGeom>
              <a:blipFill>
                <a:blip r:embed="rId5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92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Model Architecture (2/3)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</p:spPr>
            <p:txBody>
              <a:bodyPr/>
              <a:lstStyle/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An offset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in time-series prediction refers the number of time-steps between the last time-step of an input and a label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A basic recurrent neural network-based prediction model computes an input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time-steps to output a prediction of time-step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marL="716060" lvl="1" indent="-285750">
                  <a:spcBef>
                    <a:spcPts val="600"/>
                  </a:spcBef>
                  <a:spcAft>
                    <a:spcPts val="500"/>
                  </a:spcAft>
                </a:pPr>
                <a:r>
                  <a:rPr lang="en-US" altLang="ko-KR" dirty="0"/>
                  <a:t>Offset is 1 in this case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500"/>
                  </a:spcAft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484784"/>
                <a:ext cx="8803700" cy="4824536"/>
              </a:xfrm>
              <a:blipFill>
                <a:blip r:embed="rId3"/>
                <a:stretch>
                  <a:fillRect l="-144" t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4">
                <a:extLst>
                  <a:ext uri="{FF2B5EF4-FFF2-40B4-BE49-F238E27FC236}">
                    <a16:creationId xmlns:a16="http://schemas.microsoft.com/office/drawing/2014/main" id="{0BE9A2D0-07E9-F980-4D40-6FED247C9E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295265"/>
                  </p:ext>
                </p:extLst>
              </p:nvPr>
            </p:nvGraphicFramePr>
            <p:xfrm>
              <a:off x="1403648" y="4515803"/>
              <a:ext cx="6096000" cy="41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8326195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2096036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854264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71319608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15806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550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4">
                <a:extLst>
                  <a:ext uri="{FF2B5EF4-FFF2-40B4-BE49-F238E27FC236}">
                    <a16:creationId xmlns:a16="http://schemas.microsoft.com/office/drawing/2014/main" id="{0BE9A2D0-07E9-F980-4D40-6FED247C9E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295265"/>
                  </p:ext>
                </p:extLst>
              </p:nvPr>
            </p:nvGraphicFramePr>
            <p:xfrm>
              <a:off x="1403648" y="4515803"/>
              <a:ext cx="6096000" cy="41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38326195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2096036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8542645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71319608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15806625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42" t="-3030" r="-40312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1042" t="-3030" r="-30312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98969" t="-3030" r="-2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083" t="-3030" r="-102083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02083" t="-3030" r="-208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5509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C5822B6-5111-B11D-9C9D-BB7F9E073117}"/>
              </a:ext>
            </a:extLst>
          </p:cNvPr>
          <p:cNvCxnSpPr/>
          <p:nvPr/>
        </p:nvCxnSpPr>
        <p:spPr>
          <a:xfrm>
            <a:off x="5076056" y="3997863"/>
            <a:ext cx="0" cy="1663385"/>
          </a:xfrm>
          <a:prstGeom prst="line">
            <a:avLst/>
          </a:prstGeom>
          <a:ln w="28575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452D9-3263-8A2B-FEA8-46BE129CDB62}"/>
              </a:ext>
            </a:extLst>
          </p:cNvPr>
          <p:cNvSpPr txBox="1"/>
          <p:nvPr/>
        </p:nvSpPr>
        <p:spPr>
          <a:xfrm>
            <a:off x="1979712" y="5189595"/>
            <a:ext cx="218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i="1" dirty="0">
                <a:latin typeface="Cambria Math"/>
              </a:rPr>
              <a:t>Input</a:t>
            </a:r>
            <a:endParaRPr kumimoji="1" lang="ko-KR" altLang="en-US" sz="2400" i="1" dirty="0">
              <a:latin typeface="Cambria Math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66C73-56F1-E8ED-4150-D5D6B96FEB71}"/>
              </a:ext>
            </a:extLst>
          </p:cNvPr>
          <p:cNvSpPr txBox="1"/>
          <p:nvPr/>
        </p:nvSpPr>
        <p:spPr>
          <a:xfrm>
            <a:off x="5096205" y="5189595"/>
            <a:ext cx="218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i="1" dirty="0">
                <a:latin typeface="Cambria Math"/>
              </a:rPr>
              <a:t>Output</a:t>
            </a:r>
            <a:endParaRPr kumimoji="1" lang="ko-KR" altLang="en-US" sz="2400" i="1" dirty="0">
              <a:latin typeface="Cambria Math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4EE3D-4E72-5407-0A2E-27F1DC9B1DAE}"/>
              </a:ext>
            </a:extLst>
          </p:cNvPr>
          <p:cNvSpPr txBox="1"/>
          <p:nvPr/>
        </p:nvSpPr>
        <p:spPr>
          <a:xfrm>
            <a:off x="4898337" y="4102124"/>
            <a:ext cx="15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Cambria Math"/>
              </a:rPr>
              <a:t>Offset 1</a:t>
            </a:r>
            <a:endParaRPr kumimoji="1" lang="ko-KR" altLang="en-US" sz="2000" i="1" dirty="0">
              <a:latin typeface="Cambria Math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F00AB-8B78-4747-2146-D2E8266160FB}"/>
              </a:ext>
            </a:extLst>
          </p:cNvPr>
          <p:cNvSpPr txBox="1"/>
          <p:nvPr/>
        </p:nvSpPr>
        <p:spPr>
          <a:xfrm>
            <a:off x="6110132" y="4115693"/>
            <a:ext cx="151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i="1" dirty="0">
                <a:latin typeface="Cambria Math"/>
              </a:rPr>
              <a:t>Offset 2</a:t>
            </a:r>
            <a:endParaRPr kumimoji="1" lang="ko-KR" altLang="en-US" sz="2000" i="1" dirty="0">
              <a:latin typeface="Cambria Math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727BD-8291-7B72-5040-32DEC3D1F9E2}"/>
              </a:ext>
            </a:extLst>
          </p:cNvPr>
          <p:cNvSpPr txBox="1"/>
          <p:nvPr/>
        </p:nvSpPr>
        <p:spPr>
          <a:xfrm>
            <a:off x="479314" y="5803395"/>
            <a:ext cx="8454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283" indent="-285750">
              <a:spcBef>
                <a:spcPts val="600"/>
              </a:spcBef>
              <a:spcAft>
                <a:spcPts val="500"/>
              </a:spcAft>
            </a:pPr>
            <a:r>
              <a:rPr lang="en-US" altLang="ko-KR" sz="1600" dirty="0"/>
              <a:t>&lt;Example: 5 time-steps of sequence where time-steps of input and output is 3 and 2, respectively&gt;</a:t>
            </a:r>
          </a:p>
        </p:txBody>
      </p:sp>
    </p:spTree>
    <p:extLst>
      <p:ext uri="{BB962C8B-B14F-4D97-AF65-F5344CB8AC3E}">
        <p14:creationId xmlns:p14="http://schemas.microsoft.com/office/powerpoint/2010/main" val="2028343065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C000"/>
          </a:solidFill>
          <a:prstDash val="solid"/>
          <a:headEnd type="none"/>
          <a:tailEnd type="triangle"/>
        </a:ln>
        <a:effectLst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181384</TotalTime>
  <Words>1195</Words>
  <Application>Microsoft Macintosh PowerPoint</Application>
  <PresentationFormat>화면 슬라이드 쇼(4:3)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Cambria Math</vt:lpstr>
      <vt:lpstr>Arial Black</vt:lpstr>
      <vt:lpstr>Calibri</vt:lpstr>
      <vt:lpstr>Wingdings 2</vt:lpstr>
      <vt:lpstr>Wingdings</vt:lpstr>
      <vt:lpstr>맑은 고딕</vt:lpstr>
      <vt:lpstr>Arial</vt:lpstr>
      <vt:lpstr>연구실 PPT 테마</vt:lpstr>
      <vt:lpstr>Dual-Branch Networks  for Predicting Shared Bikes</vt:lpstr>
      <vt:lpstr>Presentation Outline </vt:lpstr>
      <vt:lpstr>Introduction (1/5)</vt:lpstr>
      <vt:lpstr>Introduction (2/5)</vt:lpstr>
      <vt:lpstr>Introduction (3/5)</vt:lpstr>
      <vt:lpstr>Introduction (4/5)</vt:lpstr>
      <vt:lpstr>Introduction (5/5)</vt:lpstr>
      <vt:lpstr>Model Architecture (1/3)</vt:lpstr>
      <vt:lpstr>Model Architecture (2/3)</vt:lpstr>
      <vt:lpstr>Model Architecture (3/3)</vt:lpstr>
      <vt:lpstr>Dataset (1/2)</vt:lpstr>
      <vt:lpstr>Dataset (2/2)</vt:lpstr>
      <vt:lpstr>Experimental Results (1/3)</vt:lpstr>
      <vt:lpstr>Experimental Results (2/3)</vt:lpstr>
      <vt:lpstr>Experimental Results (3/3)</vt:lpstr>
      <vt:lpstr>Advanced Model (1/4)</vt:lpstr>
      <vt:lpstr>Advanced Model (2/4)</vt:lpstr>
      <vt:lpstr>Advanced Model (3/4)</vt:lpstr>
      <vt:lpstr>Advanced Model (4/4)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GP_seminar22.02.16_huigyu.pdf</dc:title>
  <dc:creator>Huigyu Yang</dc:creator>
  <cp:lastModifiedBy>양희규</cp:lastModifiedBy>
  <cp:revision>3138</cp:revision>
  <cp:lastPrinted>2022-11-03T14:04:40Z</cp:lastPrinted>
  <dcterms:created xsi:type="dcterms:W3CDTF">2015-10-30T23:40:59Z</dcterms:created>
  <dcterms:modified xsi:type="dcterms:W3CDTF">2022-11-23T05:02:11Z</dcterms:modified>
</cp:coreProperties>
</file>